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69" r:id="rId5"/>
    <p:sldId id="288" r:id="rId6"/>
    <p:sldId id="285" r:id="rId7"/>
    <p:sldId id="286" r:id="rId8"/>
    <p:sldId id="287" r:id="rId9"/>
    <p:sldId id="289" r:id="rId10"/>
    <p:sldId id="290" r:id="rId11"/>
    <p:sldId id="292" r:id="rId12"/>
    <p:sldId id="293" r:id="rId13"/>
    <p:sldId id="294" r:id="rId14"/>
    <p:sldId id="295" r:id="rId15"/>
    <p:sldId id="304" r:id="rId16"/>
    <p:sldId id="305" r:id="rId17"/>
    <p:sldId id="306" r:id="rId18"/>
    <p:sldId id="299" r:id="rId19"/>
    <p:sldId id="300" r:id="rId20"/>
    <p:sldId id="301" r:id="rId21"/>
    <p:sldId id="302" r:id="rId22"/>
    <p:sldId id="303" r:id="rId23"/>
    <p:sldId id="283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8A69EA-4A74-4F0E-8A26-5D0A6EFC09BE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56776C50-D102-4BE0-8D13-BEB5EC5A4663}">
      <dgm:prSet phldrT="[Текст]"/>
      <dgm:spPr/>
      <dgm:t>
        <a:bodyPr/>
        <a:lstStyle/>
        <a:p>
          <a:r>
            <a:rPr lang="uk-UA" dirty="0" smtClean="0"/>
            <a:t>3 + 4 = </a:t>
          </a:r>
          <a:endParaRPr lang="ru-RU" dirty="0"/>
        </a:p>
      </dgm:t>
    </dgm:pt>
    <dgm:pt modelId="{43689D59-B7AF-4CCB-9C7B-B9A27056444D}" type="parTrans" cxnId="{572A4CC2-717F-4BFF-92E3-7243869CBC51}">
      <dgm:prSet/>
      <dgm:spPr/>
      <dgm:t>
        <a:bodyPr/>
        <a:lstStyle/>
        <a:p>
          <a:endParaRPr lang="ru-RU"/>
        </a:p>
      </dgm:t>
    </dgm:pt>
    <dgm:pt modelId="{4F144623-5415-4732-92D6-9E6A0859FAC7}" type="sibTrans" cxnId="{572A4CC2-717F-4BFF-92E3-7243869CBC51}">
      <dgm:prSet/>
      <dgm:spPr/>
      <dgm:t>
        <a:bodyPr/>
        <a:lstStyle/>
        <a:p>
          <a:endParaRPr lang="ru-RU"/>
        </a:p>
      </dgm:t>
    </dgm:pt>
    <dgm:pt modelId="{AA0E0FAB-AD89-4C03-8E74-71EA533A75BE}">
      <dgm:prSet phldrT="[Текст]"/>
      <dgm:spPr/>
      <dgm:t>
        <a:bodyPr/>
        <a:lstStyle/>
        <a:p>
          <a:r>
            <a:rPr lang="uk-UA" dirty="0" smtClean="0"/>
            <a:t>2 + 5 = </a:t>
          </a:r>
          <a:endParaRPr lang="ru-RU" dirty="0"/>
        </a:p>
      </dgm:t>
    </dgm:pt>
    <dgm:pt modelId="{FE42E6DF-10DF-426E-BC2A-136C7491648F}" type="parTrans" cxnId="{9FD0B7BC-A22E-4DB0-B91E-3AB1F682012C}">
      <dgm:prSet/>
      <dgm:spPr/>
      <dgm:t>
        <a:bodyPr/>
        <a:lstStyle/>
        <a:p>
          <a:endParaRPr lang="ru-RU"/>
        </a:p>
      </dgm:t>
    </dgm:pt>
    <dgm:pt modelId="{32C5E874-E914-41B2-A2C3-6A3CE40F2B50}" type="sibTrans" cxnId="{9FD0B7BC-A22E-4DB0-B91E-3AB1F682012C}">
      <dgm:prSet/>
      <dgm:spPr/>
      <dgm:t>
        <a:bodyPr/>
        <a:lstStyle/>
        <a:p>
          <a:endParaRPr lang="ru-RU"/>
        </a:p>
      </dgm:t>
    </dgm:pt>
    <dgm:pt modelId="{08212FCC-6056-48F2-987B-CA5B10B44876}">
      <dgm:prSet phldrT="[Текст]"/>
      <dgm:spPr/>
      <dgm:t>
        <a:bodyPr/>
        <a:lstStyle/>
        <a:p>
          <a:r>
            <a:rPr lang="uk-UA" dirty="0" smtClean="0"/>
            <a:t>4 + 1 =</a:t>
          </a:r>
          <a:endParaRPr lang="ru-RU" dirty="0"/>
        </a:p>
      </dgm:t>
    </dgm:pt>
    <dgm:pt modelId="{39B90BB6-8458-4782-8759-385E75625CE0}" type="parTrans" cxnId="{F707BE2C-2305-4F89-A07E-1EFACB1B6028}">
      <dgm:prSet/>
      <dgm:spPr/>
      <dgm:t>
        <a:bodyPr/>
        <a:lstStyle/>
        <a:p>
          <a:endParaRPr lang="ru-RU"/>
        </a:p>
      </dgm:t>
    </dgm:pt>
    <dgm:pt modelId="{ADC6C72B-85F8-4775-8C1A-076951AD30F1}" type="sibTrans" cxnId="{F707BE2C-2305-4F89-A07E-1EFACB1B6028}">
      <dgm:prSet/>
      <dgm:spPr/>
      <dgm:t>
        <a:bodyPr/>
        <a:lstStyle/>
        <a:p>
          <a:endParaRPr lang="ru-RU"/>
        </a:p>
      </dgm:t>
    </dgm:pt>
    <dgm:pt modelId="{82816D9B-5127-4CD5-9016-45BEECD4690F}">
      <dgm:prSet phldrT="[Текст]"/>
      <dgm:spPr/>
      <dgm:t>
        <a:bodyPr/>
        <a:lstStyle/>
        <a:p>
          <a:r>
            <a:rPr lang="uk-UA" dirty="0" smtClean="0"/>
            <a:t>2 + 2 =</a:t>
          </a:r>
          <a:endParaRPr lang="ru-RU" dirty="0"/>
        </a:p>
      </dgm:t>
    </dgm:pt>
    <dgm:pt modelId="{5B76A13F-7D55-43F9-9FB8-88645BD08EDA}" type="parTrans" cxnId="{184F1D85-1061-4A59-A148-627731451BFB}">
      <dgm:prSet/>
      <dgm:spPr/>
      <dgm:t>
        <a:bodyPr/>
        <a:lstStyle/>
        <a:p>
          <a:endParaRPr lang="ru-RU"/>
        </a:p>
      </dgm:t>
    </dgm:pt>
    <dgm:pt modelId="{16BEDC38-AA77-4B76-BD16-F80EEABFD893}" type="sibTrans" cxnId="{184F1D85-1061-4A59-A148-627731451BFB}">
      <dgm:prSet/>
      <dgm:spPr/>
      <dgm:t>
        <a:bodyPr/>
        <a:lstStyle/>
        <a:p>
          <a:endParaRPr lang="ru-RU"/>
        </a:p>
      </dgm:t>
    </dgm:pt>
    <dgm:pt modelId="{B22B0C12-DD8A-43B7-A14B-140CFE2876C6}">
      <dgm:prSet phldrT="[Текст]"/>
      <dgm:spPr/>
      <dgm:t>
        <a:bodyPr/>
        <a:lstStyle/>
        <a:p>
          <a:r>
            <a:rPr lang="uk-UA" dirty="0" smtClean="0"/>
            <a:t>1 + 1 =</a:t>
          </a:r>
          <a:endParaRPr lang="ru-RU" dirty="0"/>
        </a:p>
      </dgm:t>
    </dgm:pt>
    <dgm:pt modelId="{A28DF027-F89D-4E2F-B50A-CDB94282FA6E}" type="parTrans" cxnId="{55B71EA2-CF65-4FD3-AEB3-CFDDC4BE114E}">
      <dgm:prSet/>
      <dgm:spPr/>
      <dgm:t>
        <a:bodyPr/>
        <a:lstStyle/>
        <a:p>
          <a:endParaRPr lang="ru-RU"/>
        </a:p>
      </dgm:t>
    </dgm:pt>
    <dgm:pt modelId="{7F9F3BF5-D0ED-47B0-8578-DEE052C5DD1C}" type="sibTrans" cxnId="{55B71EA2-CF65-4FD3-AEB3-CFDDC4BE114E}">
      <dgm:prSet/>
      <dgm:spPr/>
      <dgm:t>
        <a:bodyPr/>
        <a:lstStyle/>
        <a:p>
          <a:endParaRPr lang="ru-RU"/>
        </a:p>
      </dgm:t>
    </dgm:pt>
    <dgm:pt modelId="{1C052734-152F-48A0-B31B-7D3170ED918B}">
      <dgm:prSet phldrT="[Текст]"/>
      <dgm:spPr/>
      <dgm:t>
        <a:bodyPr/>
        <a:lstStyle/>
        <a:p>
          <a:r>
            <a:rPr lang="uk-UA" dirty="0" smtClean="0"/>
            <a:t>4 + 2 =</a:t>
          </a:r>
          <a:endParaRPr lang="ru-RU" dirty="0"/>
        </a:p>
      </dgm:t>
    </dgm:pt>
    <dgm:pt modelId="{B7BBC7D6-56D8-4975-9ABA-49D8C7340592}" type="parTrans" cxnId="{C18DB411-278A-47DD-9977-A3B16D0BB42C}">
      <dgm:prSet/>
      <dgm:spPr/>
      <dgm:t>
        <a:bodyPr/>
        <a:lstStyle/>
        <a:p>
          <a:endParaRPr lang="ru-RU"/>
        </a:p>
      </dgm:t>
    </dgm:pt>
    <dgm:pt modelId="{37725EF5-40DF-44CF-871F-2C93F2F701D4}" type="sibTrans" cxnId="{C18DB411-278A-47DD-9977-A3B16D0BB42C}">
      <dgm:prSet/>
      <dgm:spPr/>
      <dgm:t>
        <a:bodyPr/>
        <a:lstStyle/>
        <a:p>
          <a:endParaRPr lang="ru-RU"/>
        </a:p>
      </dgm:t>
    </dgm:pt>
    <dgm:pt modelId="{A6CE27A4-B3C5-402D-A197-E2D6919244E2}">
      <dgm:prSet phldrT="[Текст]"/>
      <dgm:spPr/>
      <dgm:t>
        <a:bodyPr/>
        <a:lstStyle/>
        <a:p>
          <a:r>
            <a:rPr lang="uk-UA" dirty="0" smtClean="0"/>
            <a:t>1 + 2 =</a:t>
          </a:r>
          <a:endParaRPr lang="ru-RU" dirty="0"/>
        </a:p>
      </dgm:t>
    </dgm:pt>
    <dgm:pt modelId="{F72692AB-8DEF-49C1-AA23-610F305642E8}" type="parTrans" cxnId="{B45A68D1-3B1C-4DA0-BB26-7E2823A0BDF4}">
      <dgm:prSet/>
      <dgm:spPr/>
      <dgm:t>
        <a:bodyPr/>
        <a:lstStyle/>
        <a:p>
          <a:endParaRPr lang="ru-RU"/>
        </a:p>
      </dgm:t>
    </dgm:pt>
    <dgm:pt modelId="{C966C5C2-7D4B-4C2E-AF04-98446D692BF5}" type="sibTrans" cxnId="{B45A68D1-3B1C-4DA0-BB26-7E2823A0BDF4}">
      <dgm:prSet/>
      <dgm:spPr/>
      <dgm:t>
        <a:bodyPr/>
        <a:lstStyle/>
        <a:p>
          <a:endParaRPr lang="ru-RU"/>
        </a:p>
      </dgm:t>
    </dgm:pt>
    <dgm:pt modelId="{7C92DCD6-CEBE-4D9C-9AE8-A4F6E61E3D6A}">
      <dgm:prSet phldrT="[Текст]"/>
      <dgm:spPr/>
      <dgm:t>
        <a:bodyPr/>
        <a:lstStyle/>
        <a:p>
          <a:r>
            <a:rPr lang="uk-UA" dirty="0" smtClean="0"/>
            <a:t>3 + 2 =</a:t>
          </a:r>
          <a:endParaRPr lang="ru-RU" dirty="0"/>
        </a:p>
      </dgm:t>
    </dgm:pt>
    <dgm:pt modelId="{49DEB92E-BC3C-440F-B52B-26CBFFB72393}" type="parTrans" cxnId="{CFA26ADF-9251-4453-9B21-CD9D3AAE0970}">
      <dgm:prSet/>
      <dgm:spPr/>
      <dgm:t>
        <a:bodyPr/>
        <a:lstStyle/>
        <a:p>
          <a:endParaRPr lang="ru-RU"/>
        </a:p>
      </dgm:t>
    </dgm:pt>
    <dgm:pt modelId="{E2AAF953-B750-4259-831D-3F0EE088A85B}" type="sibTrans" cxnId="{CFA26ADF-9251-4453-9B21-CD9D3AAE0970}">
      <dgm:prSet/>
      <dgm:spPr/>
      <dgm:t>
        <a:bodyPr/>
        <a:lstStyle/>
        <a:p>
          <a:endParaRPr lang="ru-RU"/>
        </a:p>
      </dgm:t>
    </dgm:pt>
    <dgm:pt modelId="{93BBE711-F003-4231-952B-9BCC23015D15}">
      <dgm:prSet phldrT="[Текст]"/>
      <dgm:spPr/>
      <dgm:t>
        <a:bodyPr/>
        <a:lstStyle/>
        <a:p>
          <a:r>
            <a:rPr lang="uk-UA" dirty="0" smtClean="0"/>
            <a:t>3 + 3 =</a:t>
          </a:r>
          <a:endParaRPr lang="ru-RU" dirty="0"/>
        </a:p>
      </dgm:t>
    </dgm:pt>
    <dgm:pt modelId="{9FF9C069-7572-4FCF-A535-B1F79C152376}" type="parTrans" cxnId="{191D9160-FC19-4E62-A549-5CD83AB7A5E6}">
      <dgm:prSet/>
      <dgm:spPr/>
      <dgm:t>
        <a:bodyPr/>
        <a:lstStyle/>
        <a:p>
          <a:endParaRPr lang="ru-RU"/>
        </a:p>
      </dgm:t>
    </dgm:pt>
    <dgm:pt modelId="{9F123185-2842-44E2-8089-21C379A011B3}" type="sibTrans" cxnId="{191D9160-FC19-4E62-A549-5CD83AB7A5E6}">
      <dgm:prSet/>
      <dgm:spPr/>
      <dgm:t>
        <a:bodyPr/>
        <a:lstStyle/>
        <a:p>
          <a:endParaRPr lang="ru-RU"/>
        </a:p>
      </dgm:t>
    </dgm:pt>
    <dgm:pt modelId="{54C59499-EDC6-4F55-8103-4D8DD6003C42}" type="pres">
      <dgm:prSet presAssocID="{818A69EA-4A74-4F0E-8A26-5D0A6EFC09B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18B4D73-0DF2-432B-8B7D-702C7F59C344}" type="pres">
      <dgm:prSet presAssocID="{56776C50-D102-4BE0-8D13-BEB5EC5A4663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6DE963-3368-468C-9C16-181F0408A830}" type="pres">
      <dgm:prSet presAssocID="{4F144623-5415-4732-92D6-9E6A0859FAC7}" presName="sibTrans" presStyleCnt="0"/>
      <dgm:spPr/>
    </dgm:pt>
    <dgm:pt modelId="{14836484-BB27-4659-82F7-B5D213DAFDAB}" type="pres">
      <dgm:prSet presAssocID="{A6CE27A4-B3C5-402D-A197-E2D6919244E2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0447036-A7B7-4B4B-9F8E-CAE53A24342F}" type="pres">
      <dgm:prSet presAssocID="{C966C5C2-7D4B-4C2E-AF04-98446D692BF5}" presName="sibTrans" presStyleCnt="0"/>
      <dgm:spPr/>
    </dgm:pt>
    <dgm:pt modelId="{C0E8D15F-6DA9-45BB-8F45-E61850C460E6}" type="pres">
      <dgm:prSet presAssocID="{AA0E0FAB-AD89-4C03-8E74-71EA533A75BE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E86413-C951-490D-A9AD-82EB28F3D98B}" type="pres">
      <dgm:prSet presAssocID="{32C5E874-E914-41B2-A2C3-6A3CE40F2B50}" presName="sibTrans" presStyleCnt="0"/>
      <dgm:spPr/>
    </dgm:pt>
    <dgm:pt modelId="{BE168AAA-54E3-4DBE-BC47-63CE810707E1}" type="pres">
      <dgm:prSet presAssocID="{08212FCC-6056-48F2-987B-CA5B10B44876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7E6115A-983A-4716-8F59-2D752D31C56F}" type="pres">
      <dgm:prSet presAssocID="{ADC6C72B-85F8-4775-8C1A-076951AD30F1}" presName="sibTrans" presStyleCnt="0"/>
      <dgm:spPr/>
    </dgm:pt>
    <dgm:pt modelId="{EE6C987D-5F3E-41CD-A230-DD60A8EB48CE}" type="pres">
      <dgm:prSet presAssocID="{7C92DCD6-CEBE-4D9C-9AE8-A4F6E61E3D6A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E6F816-B960-4D66-8448-0722C3EDD0BA}" type="pres">
      <dgm:prSet presAssocID="{E2AAF953-B750-4259-831D-3F0EE088A85B}" presName="sibTrans" presStyleCnt="0"/>
      <dgm:spPr/>
    </dgm:pt>
    <dgm:pt modelId="{E507C5C9-6700-4DC0-8ABA-A44E5B925051}" type="pres">
      <dgm:prSet presAssocID="{82816D9B-5127-4CD5-9016-45BEECD4690F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F94557-F77E-4E18-A317-7B2D9D5FEDE6}" type="pres">
      <dgm:prSet presAssocID="{16BEDC38-AA77-4B76-BD16-F80EEABFD893}" presName="sibTrans" presStyleCnt="0"/>
      <dgm:spPr/>
    </dgm:pt>
    <dgm:pt modelId="{87AFDF24-6520-431B-9CC4-6C22621D0FDA}" type="pres">
      <dgm:prSet presAssocID="{B22B0C12-DD8A-43B7-A14B-140CFE2876C6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FCCEE6-44CF-4B2B-8176-C42E432D1E53}" type="pres">
      <dgm:prSet presAssocID="{7F9F3BF5-D0ED-47B0-8578-DEE052C5DD1C}" presName="sibTrans" presStyleCnt="0"/>
      <dgm:spPr/>
    </dgm:pt>
    <dgm:pt modelId="{B651AE10-991B-4F93-8808-FA9D7FAEDBDA}" type="pres">
      <dgm:prSet presAssocID="{93BBE711-F003-4231-952B-9BCC23015D15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774E503-7CDE-49FD-8565-5EF2F42996AE}" type="pres">
      <dgm:prSet presAssocID="{9F123185-2842-44E2-8089-21C379A011B3}" presName="sibTrans" presStyleCnt="0"/>
      <dgm:spPr/>
    </dgm:pt>
    <dgm:pt modelId="{9085EB2E-3F48-4CBD-B958-24F0A00E6EE8}" type="pres">
      <dgm:prSet presAssocID="{1C052734-152F-48A0-B31B-7D3170ED918B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46342C0-9C93-4063-8C2D-56F4DC163EC7}" type="presOf" srcId="{82816D9B-5127-4CD5-9016-45BEECD4690F}" destId="{E507C5C9-6700-4DC0-8ABA-A44E5B925051}" srcOrd="0" destOrd="0" presId="urn:microsoft.com/office/officeart/2005/8/layout/default"/>
    <dgm:cxn modelId="{B131311E-CA74-4E78-A99D-B0F05322DF40}" type="presOf" srcId="{818A69EA-4A74-4F0E-8A26-5D0A6EFC09BE}" destId="{54C59499-EDC6-4F55-8103-4D8DD6003C42}" srcOrd="0" destOrd="0" presId="urn:microsoft.com/office/officeart/2005/8/layout/default"/>
    <dgm:cxn modelId="{C18DB411-278A-47DD-9977-A3B16D0BB42C}" srcId="{818A69EA-4A74-4F0E-8A26-5D0A6EFC09BE}" destId="{1C052734-152F-48A0-B31B-7D3170ED918B}" srcOrd="8" destOrd="0" parTransId="{B7BBC7D6-56D8-4975-9ABA-49D8C7340592}" sibTransId="{37725EF5-40DF-44CF-871F-2C93F2F701D4}"/>
    <dgm:cxn modelId="{E3F15685-0804-4A52-8B0C-383535EF43D0}" type="presOf" srcId="{7C92DCD6-CEBE-4D9C-9AE8-A4F6E61E3D6A}" destId="{EE6C987D-5F3E-41CD-A230-DD60A8EB48CE}" srcOrd="0" destOrd="0" presId="urn:microsoft.com/office/officeart/2005/8/layout/default"/>
    <dgm:cxn modelId="{78617F9D-3E7A-4C57-AFD8-03C6EEF0F4CE}" type="presOf" srcId="{93BBE711-F003-4231-952B-9BCC23015D15}" destId="{B651AE10-991B-4F93-8808-FA9D7FAEDBDA}" srcOrd="0" destOrd="0" presId="urn:microsoft.com/office/officeart/2005/8/layout/default"/>
    <dgm:cxn modelId="{6E63ED4E-F09C-4F5B-965C-F75BE013FF97}" type="presOf" srcId="{A6CE27A4-B3C5-402D-A197-E2D6919244E2}" destId="{14836484-BB27-4659-82F7-B5D213DAFDAB}" srcOrd="0" destOrd="0" presId="urn:microsoft.com/office/officeart/2005/8/layout/default"/>
    <dgm:cxn modelId="{191D9160-FC19-4E62-A549-5CD83AB7A5E6}" srcId="{818A69EA-4A74-4F0E-8A26-5D0A6EFC09BE}" destId="{93BBE711-F003-4231-952B-9BCC23015D15}" srcOrd="7" destOrd="0" parTransId="{9FF9C069-7572-4FCF-A535-B1F79C152376}" sibTransId="{9F123185-2842-44E2-8089-21C379A011B3}"/>
    <dgm:cxn modelId="{55B71EA2-CF65-4FD3-AEB3-CFDDC4BE114E}" srcId="{818A69EA-4A74-4F0E-8A26-5D0A6EFC09BE}" destId="{B22B0C12-DD8A-43B7-A14B-140CFE2876C6}" srcOrd="6" destOrd="0" parTransId="{A28DF027-F89D-4E2F-B50A-CDB94282FA6E}" sibTransId="{7F9F3BF5-D0ED-47B0-8578-DEE052C5DD1C}"/>
    <dgm:cxn modelId="{184F1D85-1061-4A59-A148-627731451BFB}" srcId="{818A69EA-4A74-4F0E-8A26-5D0A6EFC09BE}" destId="{82816D9B-5127-4CD5-9016-45BEECD4690F}" srcOrd="5" destOrd="0" parTransId="{5B76A13F-7D55-43F9-9FB8-88645BD08EDA}" sibTransId="{16BEDC38-AA77-4B76-BD16-F80EEABFD893}"/>
    <dgm:cxn modelId="{9FD0B7BC-A22E-4DB0-B91E-3AB1F682012C}" srcId="{818A69EA-4A74-4F0E-8A26-5D0A6EFC09BE}" destId="{AA0E0FAB-AD89-4C03-8E74-71EA533A75BE}" srcOrd="2" destOrd="0" parTransId="{FE42E6DF-10DF-426E-BC2A-136C7491648F}" sibTransId="{32C5E874-E914-41B2-A2C3-6A3CE40F2B50}"/>
    <dgm:cxn modelId="{C8525257-2549-4B1B-AFC1-852237F1399F}" type="presOf" srcId="{AA0E0FAB-AD89-4C03-8E74-71EA533A75BE}" destId="{C0E8D15F-6DA9-45BB-8F45-E61850C460E6}" srcOrd="0" destOrd="0" presId="urn:microsoft.com/office/officeart/2005/8/layout/default"/>
    <dgm:cxn modelId="{23A01CF0-BA28-49D0-B5A7-042F8732FDF9}" type="presOf" srcId="{B22B0C12-DD8A-43B7-A14B-140CFE2876C6}" destId="{87AFDF24-6520-431B-9CC4-6C22621D0FDA}" srcOrd="0" destOrd="0" presId="urn:microsoft.com/office/officeart/2005/8/layout/default"/>
    <dgm:cxn modelId="{572A4CC2-717F-4BFF-92E3-7243869CBC51}" srcId="{818A69EA-4A74-4F0E-8A26-5D0A6EFC09BE}" destId="{56776C50-D102-4BE0-8D13-BEB5EC5A4663}" srcOrd="0" destOrd="0" parTransId="{43689D59-B7AF-4CCB-9C7B-B9A27056444D}" sibTransId="{4F144623-5415-4732-92D6-9E6A0859FAC7}"/>
    <dgm:cxn modelId="{CFA26ADF-9251-4453-9B21-CD9D3AAE0970}" srcId="{818A69EA-4A74-4F0E-8A26-5D0A6EFC09BE}" destId="{7C92DCD6-CEBE-4D9C-9AE8-A4F6E61E3D6A}" srcOrd="4" destOrd="0" parTransId="{49DEB92E-BC3C-440F-B52B-26CBFFB72393}" sibTransId="{E2AAF953-B750-4259-831D-3F0EE088A85B}"/>
    <dgm:cxn modelId="{ADDD27B8-126A-46BE-88B0-478E3094E4D5}" type="presOf" srcId="{56776C50-D102-4BE0-8D13-BEB5EC5A4663}" destId="{F18B4D73-0DF2-432B-8B7D-702C7F59C344}" srcOrd="0" destOrd="0" presId="urn:microsoft.com/office/officeart/2005/8/layout/default"/>
    <dgm:cxn modelId="{F707BE2C-2305-4F89-A07E-1EFACB1B6028}" srcId="{818A69EA-4A74-4F0E-8A26-5D0A6EFC09BE}" destId="{08212FCC-6056-48F2-987B-CA5B10B44876}" srcOrd="3" destOrd="0" parTransId="{39B90BB6-8458-4782-8759-385E75625CE0}" sibTransId="{ADC6C72B-85F8-4775-8C1A-076951AD30F1}"/>
    <dgm:cxn modelId="{B45A68D1-3B1C-4DA0-BB26-7E2823A0BDF4}" srcId="{818A69EA-4A74-4F0E-8A26-5D0A6EFC09BE}" destId="{A6CE27A4-B3C5-402D-A197-E2D6919244E2}" srcOrd="1" destOrd="0" parTransId="{F72692AB-8DEF-49C1-AA23-610F305642E8}" sibTransId="{C966C5C2-7D4B-4C2E-AF04-98446D692BF5}"/>
    <dgm:cxn modelId="{F5C7FDCD-0ECF-4507-A56B-283153FF92C8}" type="presOf" srcId="{08212FCC-6056-48F2-987B-CA5B10B44876}" destId="{BE168AAA-54E3-4DBE-BC47-63CE810707E1}" srcOrd="0" destOrd="0" presId="urn:microsoft.com/office/officeart/2005/8/layout/default"/>
    <dgm:cxn modelId="{9DB66BDF-5A1B-4E49-8DE7-D9759D9C3666}" type="presOf" srcId="{1C052734-152F-48A0-B31B-7D3170ED918B}" destId="{9085EB2E-3F48-4CBD-B958-24F0A00E6EE8}" srcOrd="0" destOrd="0" presId="urn:microsoft.com/office/officeart/2005/8/layout/default"/>
    <dgm:cxn modelId="{D3036A0C-855C-4E6E-95B7-3FCC0FB29AF2}" type="presParOf" srcId="{54C59499-EDC6-4F55-8103-4D8DD6003C42}" destId="{F18B4D73-0DF2-432B-8B7D-702C7F59C344}" srcOrd="0" destOrd="0" presId="urn:microsoft.com/office/officeart/2005/8/layout/default"/>
    <dgm:cxn modelId="{C47A6084-169C-4FBF-9555-958674B76E43}" type="presParOf" srcId="{54C59499-EDC6-4F55-8103-4D8DD6003C42}" destId="{DC6DE963-3368-468C-9C16-181F0408A830}" srcOrd="1" destOrd="0" presId="urn:microsoft.com/office/officeart/2005/8/layout/default"/>
    <dgm:cxn modelId="{A8679A30-E6E4-4D66-B8E0-531531AC65CF}" type="presParOf" srcId="{54C59499-EDC6-4F55-8103-4D8DD6003C42}" destId="{14836484-BB27-4659-82F7-B5D213DAFDAB}" srcOrd="2" destOrd="0" presId="urn:microsoft.com/office/officeart/2005/8/layout/default"/>
    <dgm:cxn modelId="{D5CE97A3-EB31-4825-9AA7-E8F87269660D}" type="presParOf" srcId="{54C59499-EDC6-4F55-8103-4D8DD6003C42}" destId="{B0447036-A7B7-4B4B-9F8E-CAE53A24342F}" srcOrd="3" destOrd="0" presId="urn:microsoft.com/office/officeart/2005/8/layout/default"/>
    <dgm:cxn modelId="{2B5263E4-14F3-459D-A22A-5FCD205189BF}" type="presParOf" srcId="{54C59499-EDC6-4F55-8103-4D8DD6003C42}" destId="{C0E8D15F-6DA9-45BB-8F45-E61850C460E6}" srcOrd="4" destOrd="0" presId="urn:microsoft.com/office/officeart/2005/8/layout/default"/>
    <dgm:cxn modelId="{611F751B-D508-4CB6-8DDF-DE212124A5CA}" type="presParOf" srcId="{54C59499-EDC6-4F55-8103-4D8DD6003C42}" destId="{A9E86413-C951-490D-A9AD-82EB28F3D98B}" srcOrd="5" destOrd="0" presId="urn:microsoft.com/office/officeart/2005/8/layout/default"/>
    <dgm:cxn modelId="{6AAB135B-E2E1-4530-9FF3-77545E93ED0F}" type="presParOf" srcId="{54C59499-EDC6-4F55-8103-4D8DD6003C42}" destId="{BE168AAA-54E3-4DBE-BC47-63CE810707E1}" srcOrd="6" destOrd="0" presId="urn:microsoft.com/office/officeart/2005/8/layout/default"/>
    <dgm:cxn modelId="{E858F227-71A9-4213-A79A-A3668F3AFE0A}" type="presParOf" srcId="{54C59499-EDC6-4F55-8103-4D8DD6003C42}" destId="{87E6115A-983A-4716-8F59-2D752D31C56F}" srcOrd="7" destOrd="0" presId="urn:microsoft.com/office/officeart/2005/8/layout/default"/>
    <dgm:cxn modelId="{18DF68EA-2E65-476A-BE20-9DA08ED9F365}" type="presParOf" srcId="{54C59499-EDC6-4F55-8103-4D8DD6003C42}" destId="{EE6C987D-5F3E-41CD-A230-DD60A8EB48CE}" srcOrd="8" destOrd="0" presId="urn:microsoft.com/office/officeart/2005/8/layout/default"/>
    <dgm:cxn modelId="{79B29FE8-32EE-4023-991C-BAA271F3267E}" type="presParOf" srcId="{54C59499-EDC6-4F55-8103-4D8DD6003C42}" destId="{11E6F816-B960-4D66-8448-0722C3EDD0BA}" srcOrd="9" destOrd="0" presId="urn:microsoft.com/office/officeart/2005/8/layout/default"/>
    <dgm:cxn modelId="{0695D05D-7247-4AC9-A479-C4C94052E46B}" type="presParOf" srcId="{54C59499-EDC6-4F55-8103-4D8DD6003C42}" destId="{E507C5C9-6700-4DC0-8ABA-A44E5B925051}" srcOrd="10" destOrd="0" presId="urn:microsoft.com/office/officeart/2005/8/layout/default"/>
    <dgm:cxn modelId="{52554025-4C19-47CD-BA46-C4079668398A}" type="presParOf" srcId="{54C59499-EDC6-4F55-8103-4D8DD6003C42}" destId="{C3F94557-F77E-4E18-A317-7B2D9D5FEDE6}" srcOrd="11" destOrd="0" presId="urn:microsoft.com/office/officeart/2005/8/layout/default"/>
    <dgm:cxn modelId="{16A37650-1383-4D77-8657-3783654629C5}" type="presParOf" srcId="{54C59499-EDC6-4F55-8103-4D8DD6003C42}" destId="{87AFDF24-6520-431B-9CC4-6C22621D0FDA}" srcOrd="12" destOrd="0" presId="urn:microsoft.com/office/officeart/2005/8/layout/default"/>
    <dgm:cxn modelId="{7F16F2A1-DBFB-4898-A730-5E3DB662CC65}" type="presParOf" srcId="{54C59499-EDC6-4F55-8103-4D8DD6003C42}" destId="{E2FCCEE6-44CF-4B2B-8176-C42E432D1E53}" srcOrd="13" destOrd="0" presId="urn:microsoft.com/office/officeart/2005/8/layout/default"/>
    <dgm:cxn modelId="{1F7BE3A9-623F-4727-A7FB-1484EC646D66}" type="presParOf" srcId="{54C59499-EDC6-4F55-8103-4D8DD6003C42}" destId="{B651AE10-991B-4F93-8808-FA9D7FAEDBDA}" srcOrd="14" destOrd="0" presId="urn:microsoft.com/office/officeart/2005/8/layout/default"/>
    <dgm:cxn modelId="{E120E448-B52E-4403-9019-721282DF8DBD}" type="presParOf" srcId="{54C59499-EDC6-4F55-8103-4D8DD6003C42}" destId="{3774E503-7CDE-49FD-8565-5EF2F42996AE}" srcOrd="15" destOrd="0" presId="urn:microsoft.com/office/officeart/2005/8/layout/default"/>
    <dgm:cxn modelId="{4B7DDB8C-D59A-4527-BC9A-C1C4EC9DD846}" type="presParOf" srcId="{54C59499-EDC6-4F55-8103-4D8DD6003C42}" destId="{9085EB2E-3F48-4CBD-B958-24F0A00E6EE8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D2DEF0-1A54-4992-9259-50BEC63C64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230FF64-EAE4-4DB5-893E-06B037A184EF}">
      <dgm:prSet phldrT="[Текст]"/>
      <dgm:spPr/>
      <dgm:t>
        <a:bodyPr/>
        <a:lstStyle/>
        <a:p>
          <a:r>
            <a:rPr lang="uk-UA" dirty="0" smtClean="0"/>
            <a:t>1 + 1 + 1 + 1 + 1 + 1 + 1</a:t>
          </a:r>
          <a:endParaRPr lang="ru-RU" dirty="0"/>
        </a:p>
      </dgm:t>
    </dgm:pt>
    <dgm:pt modelId="{D1C76E3F-E283-4A69-BD3D-FF161636D057}" type="parTrans" cxnId="{63CECDFF-544A-479B-B389-33D4AFB53813}">
      <dgm:prSet/>
      <dgm:spPr/>
      <dgm:t>
        <a:bodyPr/>
        <a:lstStyle/>
        <a:p>
          <a:endParaRPr lang="ru-RU"/>
        </a:p>
      </dgm:t>
    </dgm:pt>
    <dgm:pt modelId="{0CE82BAA-5885-416F-BC20-F336307D6665}" type="sibTrans" cxnId="{63CECDFF-544A-479B-B389-33D4AFB53813}">
      <dgm:prSet/>
      <dgm:spPr/>
      <dgm:t>
        <a:bodyPr/>
        <a:lstStyle/>
        <a:p>
          <a:endParaRPr lang="ru-RU"/>
        </a:p>
      </dgm:t>
    </dgm:pt>
    <dgm:pt modelId="{FAB10AAB-D12E-4389-873B-9B3295CCC1AF}">
      <dgm:prSet phldrT="[Текст]" phldr="1"/>
      <dgm:spPr/>
      <dgm:t>
        <a:bodyPr/>
        <a:lstStyle/>
        <a:p>
          <a:endParaRPr lang="ru-RU"/>
        </a:p>
      </dgm:t>
    </dgm:pt>
    <dgm:pt modelId="{D1E125CD-968F-4FDE-8D0D-3AB531D869E2}" type="parTrans" cxnId="{3CB924DD-61E8-4D47-9F0A-C544179BCE99}">
      <dgm:prSet/>
      <dgm:spPr/>
      <dgm:t>
        <a:bodyPr/>
        <a:lstStyle/>
        <a:p>
          <a:endParaRPr lang="ru-RU"/>
        </a:p>
      </dgm:t>
    </dgm:pt>
    <dgm:pt modelId="{210C3121-EB95-43CB-843C-C20D91E9E3DA}" type="sibTrans" cxnId="{3CB924DD-61E8-4D47-9F0A-C544179BCE99}">
      <dgm:prSet/>
      <dgm:spPr/>
      <dgm:t>
        <a:bodyPr/>
        <a:lstStyle/>
        <a:p>
          <a:endParaRPr lang="ru-RU"/>
        </a:p>
      </dgm:t>
    </dgm:pt>
    <dgm:pt modelId="{837F72C6-5E4C-4CFB-BE8F-DAE3E77C6BAA}">
      <dgm:prSet phldrT="[Текст]"/>
      <dgm:spPr/>
      <dgm:t>
        <a:bodyPr/>
        <a:lstStyle/>
        <a:p>
          <a:r>
            <a:rPr lang="uk-UA" dirty="0" smtClean="0"/>
            <a:t>2 + 2 + 2 + 1</a:t>
          </a:r>
          <a:endParaRPr lang="ru-RU" dirty="0"/>
        </a:p>
      </dgm:t>
    </dgm:pt>
    <dgm:pt modelId="{B659C214-F20D-43F4-AD5B-1EECE159BC2B}" type="parTrans" cxnId="{4A51457C-9152-4856-8008-532D254A5DB5}">
      <dgm:prSet/>
      <dgm:spPr/>
      <dgm:t>
        <a:bodyPr/>
        <a:lstStyle/>
        <a:p>
          <a:endParaRPr lang="ru-RU"/>
        </a:p>
      </dgm:t>
    </dgm:pt>
    <dgm:pt modelId="{ED7CBEBC-11CD-424C-9F5A-4B50473A0E5A}" type="sibTrans" cxnId="{4A51457C-9152-4856-8008-532D254A5DB5}">
      <dgm:prSet/>
      <dgm:spPr/>
      <dgm:t>
        <a:bodyPr/>
        <a:lstStyle/>
        <a:p>
          <a:endParaRPr lang="ru-RU"/>
        </a:p>
      </dgm:t>
    </dgm:pt>
    <dgm:pt modelId="{BD2A8BC2-E81D-4C9D-BE57-EE4EA7C3FDDC}">
      <dgm:prSet phldrT="[Текст]" phldr="1"/>
      <dgm:spPr/>
      <dgm:t>
        <a:bodyPr/>
        <a:lstStyle/>
        <a:p>
          <a:endParaRPr lang="ru-RU" dirty="0"/>
        </a:p>
      </dgm:t>
    </dgm:pt>
    <dgm:pt modelId="{2FB9057A-D7C9-4FCB-A018-9D14126F82A6}" type="parTrans" cxnId="{571F7C5B-B5AF-4756-8BA8-3B220C350D64}">
      <dgm:prSet/>
      <dgm:spPr/>
      <dgm:t>
        <a:bodyPr/>
        <a:lstStyle/>
        <a:p>
          <a:endParaRPr lang="ru-RU"/>
        </a:p>
      </dgm:t>
    </dgm:pt>
    <dgm:pt modelId="{F8224289-C85C-4144-BEB1-197262EFB31F}" type="sibTrans" cxnId="{571F7C5B-B5AF-4756-8BA8-3B220C350D64}">
      <dgm:prSet/>
      <dgm:spPr/>
      <dgm:t>
        <a:bodyPr/>
        <a:lstStyle/>
        <a:p>
          <a:endParaRPr lang="ru-RU"/>
        </a:p>
      </dgm:t>
    </dgm:pt>
    <dgm:pt modelId="{61D3BE6C-0F81-481F-B004-DFE730BB79CF}">
      <dgm:prSet phldrT="[Текст]"/>
      <dgm:spPr/>
      <dgm:t>
        <a:bodyPr/>
        <a:lstStyle/>
        <a:p>
          <a:r>
            <a:rPr lang="uk-UA" dirty="0" smtClean="0"/>
            <a:t>5 + 2 </a:t>
          </a:r>
          <a:endParaRPr lang="ru-RU" dirty="0"/>
        </a:p>
      </dgm:t>
    </dgm:pt>
    <dgm:pt modelId="{A50DAFA8-CEA2-4E27-8ADA-ED1229226E1C}" type="parTrans" cxnId="{1E13C3D1-B08E-4471-A363-D82D2DD68192}">
      <dgm:prSet/>
      <dgm:spPr/>
      <dgm:t>
        <a:bodyPr/>
        <a:lstStyle/>
        <a:p>
          <a:endParaRPr lang="ru-RU"/>
        </a:p>
      </dgm:t>
    </dgm:pt>
    <dgm:pt modelId="{78987483-774A-4EF6-9D82-E04D30925508}" type="sibTrans" cxnId="{1E13C3D1-B08E-4471-A363-D82D2DD68192}">
      <dgm:prSet/>
      <dgm:spPr/>
      <dgm:t>
        <a:bodyPr/>
        <a:lstStyle/>
        <a:p>
          <a:endParaRPr lang="ru-RU"/>
        </a:p>
      </dgm:t>
    </dgm:pt>
    <dgm:pt modelId="{B1DFAED9-8608-42B1-BC22-A0A29EDED491}">
      <dgm:prSet phldrT="[Текст]"/>
      <dgm:spPr/>
      <dgm:t>
        <a:bodyPr/>
        <a:lstStyle/>
        <a:p>
          <a:r>
            <a:rPr lang="uk-UA" dirty="0" smtClean="0"/>
            <a:t>7 - 4</a:t>
          </a:r>
          <a:endParaRPr lang="ru-RU" dirty="0"/>
        </a:p>
      </dgm:t>
    </dgm:pt>
    <dgm:pt modelId="{8C3A9708-9D90-4654-8F31-5C216220F7D4}" type="parTrans" cxnId="{AEBE8B12-C66B-4C73-90D2-C70DBD393859}">
      <dgm:prSet/>
      <dgm:spPr/>
      <dgm:t>
        <a:bodyPr/>
        <a:lstStyle/>
        <a:p>
          <a:endParaRPr lang="ru-RU"/>
        </a:p>
      </dgm:t>
    </dgm:pt>
    <dgm:pt modelId="{972E4D7F-3AB9-421A-9396-61403BAE436F}" type="sibTrans" cxnId="{AEBE8B12-C66B-4C73-90D2-C70DBD393859}">
      <dgm:prSet/>
      <dgm:spPr/>
      <dgm:t>
        <a:bodyPr/>
        <a:lstStyle/>
        <a:p>
          <a:endParaRPr lang="ru-RU"/>
        </a:p>
      </dgm:t>
    </dgm:pt>
    <dgm:pt modelId="{B56084DE-404F-4FE3-B07A-FD99668B7B78}">
      <dgm:prSet phldrT="[Текст]"/>
      <dgm:spPr/>
      <dgm:t>
        <a:bodyPr/>
        <a:lstStyle/>
        <a:p>
          <a:endParaRPr lang="ru-RU" dirty="0"/>
        </a:p>
      </dgm:t>
    </dgm:pt>
    <dgm:pt modelId="{748817B9-7AA8-4E76-B36B-E9BCA3C04904}" type="parTrans" cxnId="{865609CD-C830-4759-A2D8-AE081D869E20}">
      <dgm:prSet/>
      <dgm:spPr/>
      <dgm:t>
        <a:bodyPr/>
        <a:lstStyle/>
        <a:p>
          <a:endParaRPr lang="ru-RU"/>
        </a:p>
      </dgm:t>
    </dgm:pt>
    <dgm:pt modelId="{D091F743-F010-4213-B364-667DFFC8C693}" type="sibTrans" cxnId="{865609CD-C830-4759-A2D8-AE081D869E20}">
      <dgm:prSet/>
      <dgm:spPr/>
      <dgm:t>
        <a:bodyPr/>
        <a:lstStyle/>
        <a:p>
          <a:endParaRPr lang="ru-RU"/>
        </a:p>
      </dgm:t>
    </dgm:pt>
    <dgm:pt modelId="{3BA17C72-78A4-4579-9963-57DA1F9484D1}">
      <dgm:prSet phldrT="[Текст]"/>
      <dgm:spPr/>
      <dgm:t>
        <a:bodyPr/>
        <a:lstStyle/>
        <a:p>
          <a:r>
            <a:rPr lang="uk-UA" dirty="0" smtClean="0"/>
            <a:t>7 – 1 – 1 – 1 – 1 </a:t>
          </a:r>
          <a:endParaRPr lang="ru-RU" dirty="0"/>
        </a:p>
      </dgm:t>
    </dgm:pt>
    <dgm:pt modelId="{BAF49F91-B81C-4882-9017-1D85E4934010}" type="parTrans" cxnId="{A75962DC-4ECE-4905-AD98-424B274453CD}">
      <dgm:prSet/>
      <dgm:spPr/>
      <dgm:t>
        <a:bodyPr/>
        <a:lstStyle/>
        <a:p>
          <a:endParaRPr lang="ru-RU"/>
        </a:p>
      </dgm:t>
    </dgm:pt>
    <dgm:pt modelId="{950555ED-B78A-4749-9640-9AD1E748C154}" type="sibTrans" cxnId="{A75962DC-4ECE-4905-AD98-424B274453CD}">
      <dgm:prSet/>
      <dgm:spPr/>
      <dgm:t>
        <a:bodyPr/>
        <a:lstStyle/>
        <a:p>
          <a:endParaRPr lang="ru-RU"/>
        </a:p>
      </dgm:t>
    </dgm:pt>
    <dgm:pt modelId="{9B968003-FB68-42F8-A340-12ACBCA8A269}">
      <dgm:prSet phldrT="[Текст]"/>
      <dgm:spPr/>
      <dgm:t>
        <a:bodyPr/>
        <a:lstStyle/>
        <a:p>
          <a:endParaRPr lang="ru-RU" dirty="0"/>
        </a:p>
      </dgm:t>
    </dgm:pt>
    <dgm:pt modelId="{CAFF7274-8CD8-4A35-83FF-E15B13C5DD68}" type="parTrans" cxnId="{5401F999-E24B-4097-B5B8-6CBFE98654CE}">
      <dgm:prSet/>
      <dgm:spPr/>
      <dgm:t>
        <a:bodyPr/>
        <a:lstStyle/>
        <a:p>
          <a:endParaRPr lang="ru-RU"/>
        </a:p>
      </dgm:t>
    </dgm:pt>
    <dgm:pt modelId="{4C332977-74C7-4937-946F-C8D007FACBB5}" type="sibTrans" cxnId="{5401F999-E24B-4097-B5B8-6CBFE98654CE}">
      <dgm:prSet/>
      <dgm:spPr/>
      <dgm:t>
        <a:bodyPr/>
        <a:lstStyle/>
        <a:p>
          <a:endParaRPr lang="ru-RU"/>
        </a:p>
      </dgm:t>
    </dgm:pt>
    <dgm:pt modelId="{4A8406EF-14DB-4E5D-AB48-EB0CEEB47306}">
      <dgm:prSet phldrT="[Текст]"/>
      <dgm:spPr/>
      <dgm:t>
        <a:bodyPr/>
        <a:lstStyle/>
        <a:p>
          <a:r>
            <a:rPr lang="uk-UA" dirty="0" smtClean="0"/>
            <a:t>3 + 1 + 1 + 2 </a:t>
          </a:r>
          <a:endParaRPr lang="ru-RU" dirty="0"/>
        </a:p>
      </dgm:t>
    </dgm:pt>
    <dgm:pt modelId="{8A2E9F56-9EF3-4333-B011-C4B3202AE3BA}" type="parTrans" cxnId="{D2EA6C69-4CB9-479A-B14C-6A7C8EFE4ED6}">
      <dgm:prSet/>
      <dgm:spPr/>
      <dgm:t>
        <a:bodyPr/>
        <a:lstStyle/>
        <a:p>
          <a:endParaRPr lang="ru-RU"/>
        </a:p>
      </dgm:t>
    </dgm:pt>
    <dgm:pt modelId="{CDA6B228-52A9-427F-AB2A-BE717A4ACD47}" type="sibTrans" cxnId="{D2EA6C69-4CB9-479A-B14C-6A7C8EFE4ED6}">
      <dgm:prSet/>
      <dgm:spPr/>
      <dgm:t>
        <a:bodyPr/>
        <a:lstStyle/>
        <a:p>
          <a:endParaRPr lang="ru-RU"/>
        </a:p>
      </dgm:t>
    </dgm:pt>
    <dgm:pt modelId="{7F1B31AE-BE46-48AB-A4CC-B2509CAC39B4}">
      <dgm:prSet phldrT="[Текст]"/>
      <dgm:spPr/>
      <dgm:t>
        <a:bodyPr/>
        <a:lstStyle/>
        <a:p>
          <a:endParaRPr lang="ru-RU" dirty="0"/>
        </a:p>
      </dgm:t>
    </dgm:pt>
    <dgm:pt modelId="{4C05C04B-C5C5-4819-B5B1-5161641562E3}" type="parTrans" cxnId="{6A5EB6C8-3147-4E0C-9910-8C575EA1D592}">
      <dgm:prSet/>
      <dgm:spPr/>
      <dgm:t>
        <a:bodyPr/>
        <a:lstStyle/>
        <a:p>
          <a:endParaRPr lang="ru-RU"/>
        </a:p>
      </dgm:t>
    </dgm:pt>
    <dgm:pt modelId="{BEFA2B7A-E0F2-4FB7-96A5-622E18956F68}" type="sibTrans" cxnId="{6A5EB6C8-3147-4E0C-9910-8C575EA1D592}">
      <dgm:prSet/>
      <dgm:spPr/>
      <dgm:t>
        <a:bodyPr/>
        <a:lstStyle/>
        <a:p>
          <a:endParaRPr lang="ru-RU"/>
        </a:p>
      </dgm:t>
    </dgm:pt>
    <dgm:pt modelId="{BE8050B0-94AB-4D0A-B2C2-F258F11D5C05}" type="pres">
      <dgm:prSet presAssocID="{09D2DEF0-1A54-4992-9259-50BEC63C64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D4499C9-5D01-4409-BF98-C75182F6F5FF}" type="pres">
      <dgm:prSet presAssocID="{8230FF64-EAE4-4DB5-893E-06B037A184EF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F11EED-A30A-4F1D-A9E8-A70E870DF77A}" type="pres">
      <dgm:prSet presAssocID="{8230FF64-EAE4-4DB5-893E-06B037A184EF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2C1F62-3C75-475D-A442-D1DA734DDA61}" type="pres">
      <dgm:prSet presAssocID="{837F72C6-5E4C-4CFB-BE8F-DAE3E77C6BA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8F3C12-1D2C-4B2B-9010-C6FD7EBEC824}" type="pres">
      <dgm:prSet presAssocID="{837F72C6-5E4C-4CFB-BE8F-DAE3E77C6BAA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810841-368D-4DBE-9084-879334392DA0}" type="pres">
      <dgm:prSet presAssocID="{B1DFAED9-8608-42B1-BC22-A0A29EDED491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EBB36C-A847-4787-AE6C-901D53AECBF6}" type="pres">
      <dgm:prSet presAssocID="{B1DFAED9-8608-42B1-BC22-A0A29EDED491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5401679-63BA-4F1A-869E-846AAC47017B}" type="pres">
      <dgm:prSet presAssocID="{3BA17C72-78A4-4579-9963-57DA1F9484D1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D0859A-66B5-4B0F-8C86-57A161B5A35F}" type="pres">
      <dgm:prSet presAssocID="{3BA17C72-78A4-4579-9963-57DA1F9484D1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A0304AC-1D14-41B1-8E98-6D469DA42801}" type="pres">
      <dgm:prSet presAssocID="{4A8406EF-14DB-4E5D-AB48-EB0CEEB47306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336A07-9651-4F06-9A41-107BAEF4E24E}" type="pres">
      <dgm:prSet presAssocID="{4A8406EF-14DB-4E5D-AB48-EB0CEEB47306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3175D98-877C-4686-B51D-F3257318D10F}" type="pres">
      <dgm:prSet presAssocID="{61D3BE6C-0F81-481F-B004-DFE730BB79CF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71F7C5B-B5AF-4756-8BA8-3B220C350D64}" srcId="{837F72C6-5E4C-4CFB-BE8F-DAE3E77C6BAA}" destId="{BD2A8BC2-E81D-4C9D-BE57-EE4EA7C3FDDC}" srcOrd="0" destOrd="0" parTransId="{2FB9057A-D7C9-4FCB-A018-9D14126F82A6}" sibTransId="{F8224289-C85C-4144-BEB1-197262EFB31F}"/>
    <dgm:cxn modelId="{D2EA6C69-4CB9-479A-B14C-6A7C8EFE4ED6}" srcId="{09D2DEF0-1A54-4992-9259-50BEC63C644F}" destId="{4A8406EF-14DB-4E5D-AB48-EB0CEEB47306}" srcOrd="4" destOrd="0" parTransId="{8A2E9F56-9EF3-4333-B011-C4B3202AE3BA}" sibTransId="{CDA6B228-52A9-427F-AB2A-BE717A4ACD47}"/>
    <dgm:cxn modelId="{202EE99C-A96E-42C6-9716-E5423D7AF863}" type="presOf" srcId="{09D2DEF0-1A54-4992-9259-50BEC63C644F}" destId="{BE8050B0-94AB-4D0A-B2C2-F258F11D5C05}" srcOrd="0" destOrd="0" presId="urn:microsoft.com/office/officeart/2005/8/layout/vList2"/>
    <dgm:cxn modelId="{63CECDFF-544A-479B-B389-33D4AFB53813}" srcId="{09D2DEF0-1A54-4992-9259-50BEC63C644F}" destId="{8230FF64-EAE4-4DB5-893E-06B037A184EF}" srcOrd="0" destOrd="0" parTransId="{D1C76E3F-E283-4A69-BD3D-FF161636D057}" sibTransId="{0CE82BAA-5885-416F-BC20-F336307D6665}"/>
    <dgm:cxn modelId="{6A5EB6C8-3147-4E0C-9910-8C575EA1D592}" srcId="{4A8406EF-14DB-4E5D-AB48-EB0CEEB47306}" destId="{7F1B31AE-BE46-48AB-A4CC-B2509CAC39B4}" srcOrd="0" destOrd="0" parTransId="{4C05C04B-C5C5-4819-B5B1-5161641562E3}" sibTransId="{BEFA2B7A-E0F2-4FB7-96A5-622E18956F68}"/>
    <dgm:cxn modelId="{4313C835-F3D1-4E0C-87BE-8835278EB3AB}" type="presOf" srcId="{FAB10AAB-D12E-4389-873B-9B3295CCC1AF}" destId="{10F11EED-A30A-4F1D-A9E8-A70E870DF77A}" srcOrd="0" destOrd="0" presId="urn:microsoft.com/office/officeart/2005/8/layout/vList2"/>
    <dgm:cxn modelId="{AEBE8B12-C66B-4C73-90D2-C70DBD393859}" srcId="{09D2DEF0-1A54-4992-9259-50BEC63C644F}" destId="{B1DFAED9-8608-42B1-BC22-A0A29EDED491}" srcOrd="2" destOrd="0" parTransId="{8C3A9708-9D90-4654-8F31-5C216220F7D4}" sibTransId="{972E4D7F-3AB9-421A-9396-61403BAE436F}"/>
    <dgm:cxn modelId="{FB6226C6-F2F0-4A30-B45A-2B6501F7B371}" type="presOf" srcId="{B1DFAED9-8608-42B1-BC22-A0A29EDED491}" destId="{46810841-368D-4DBE-9084-879334392DA0}" srcOrd="0" destOrd="0" presId="urn:microsoft.com/office/officeart/2005/8/layout/vList2"/>
    <dgm:cxn modelId="{8B0671D5-AA8B-4863-B0A2-30F13E89704C}" type="presOf" srcId="{B56084DE-404F-4FE3-B07A-FD99668B7B78}" destId="{8CEBB36C-A847-4787-AE6C-901D53AECBF6}" srcOrd="0" destOrd="0" presId="urn:microsoft.com/office/officeart/2005/8/layout/vList2"/>
    <dgm:cxn modelId="{865609CD-C830-4759-A2D8-AE081D869E20}" srcId="{B1DFAED9-8608-42B1-BC22-A0A29EDED491}" destId="{B56084DE-404F-4FE3-B07A-FD99668B7B78}" srcOrd="0" destOrd="0" parTransId="{748817B9-7AA8-4E76-B36B-E9BCA3C04904}" sibTransId="{D091F743-F010-4213-B364-667DFFC8C693}"/>
    <dgm:cxn modelId="{FD891448-732E-4088-8534-709B583E536F}" type="presOf" srcId="{61D3BE6C-0F81-481F-B004-DFE730BB79CF}" destId="{D3175D98-877C-4686-B51D-F3257318D10F}" srcOrd="0" destOrd="0" presId="urn:microsoft.com/office/officeart/2005/8/layout/vList2"/>
    <dgm:cxn modelId="{5401F999-E24B-4097-B5B8-6CBFE98654CE}" srcId="{3BA17C72-78A4-4579-9963-57DA1F9484D1}" destId="{9B968003-FB68-42F8-A340-12ACBCA8A269}" srcOrd="0" destOrd="0" parTransId="{CAFF7274-8CD8-4A35-83FF-E15B13C5DD68}" sibTransId="{4C332977-74C7-4937-946F-C8D007FACBB5}"/>
    <dgm:cxn modelId="{4A51457C-9152-4856-8008-532D254A5DB5}" srcId="{09D2DEF0-1A54-4992-9259-50BEC63C644F}" destId="{837F72C6-5E4C-4CFB-BE8F-DAE3E77C6BAA}" srcOrd="1" destOrd="0" parTransId="{B659C214-F20D-43F4-AD5B-1EECE159BC2B}" sibTransId="{ED7CBEBC-11CD-424C-9F5A-4B50473A0E5A}"/>
    <dgm:cxn modelId="{A48C8404-E428-4A9D-886A-B48F24A4D77A}" type="presOf" srcId="{BD2A8BC2-E81D-4C9D-BE57-EE4EA7C3FDDC}" destId="{AC8F3C12-1D2C-4B2B-9010-C6FD7EBEC824}" srcOrd="0" destOrd="0" presId="urn:microsoft.com/office/officeart/2005/8/layout/vList2"/>
    <dgm:cxn modelId="{A0E39889-C647-4436-9009-9AAA1CFACC5E}" type="presOf" srcId="{3BA17C72-78A4-4579-9963-57DA1F9484D1}" destId="{55401679-63BA-4F1A-869E-846AAC47017B}" srcOrd="0" destOrd="0" presId="urn:microsoft.com/office/officeart/2005/8/layout/vList2"/>
    <dgm:cxn modelId="{3CB924DD-61E8-4D47-9F0A-C544179BCE99}" srcId="{8230FF64-EAE4-4DB5-893E-06B037A184EF}" destId="{FAB10AAB-D12E-4389-873B-9B3295CCC1AF}" srcOrd="0" destOrd="0" parTransId="{D1E125CD-968F-4FDE-8D0D-3AB531D869E2}" sibTransId="{210C3121-EB95-43CB-843C-C20D91E9E3DA}"/>
    <dgm:cxn modelId="{A75962DC-4ECE-4905-AD98-424B274453CD}" srcId="{09D2DEF0-1A54-4992-9259-50BEC63C644F}" destId="{3BA17C72-78A4-4579-9963-57DA1F9484D1}" srcOrd="3" destOrd="0" parTransId="{BAF49F91-B81C-4882-9017-1D85E4934010}" sibTransId="{950555ED-B78A-4749-9640-9AD1E748C154}"/>
    <dgm:cxn modelId="{073B5A24-369D-4C9E-B741-0EC0CA11D50F}" type="presOf" srcId="{4A8406EF-14DB-4E5D-AB48-EB0CEEB47306}" destId="{3A0304AC-1D14-41B1-8E98-6D469DA42801}" srcOrd="0" destOrd="0" presId="urn:microsoft.com/office/officeart/2005/8/layout/vList2"/>
    <dgm:cxn modelId="{ABF1A803-3ED7-46D9-A550-4F1DA326887B}" type="presOf" srcId="{9B968003-FB68-42F8-A340-12ACBCA8A269}" destId="{E8D0859A-66B5-4B0F-8C86-57A161B5A35F}" srcOrd="0" destOrd="0" presId="urn:microsoft.com/office/officeart/2005/8/layout/vList2"/>
    <dgm:cxn modelId="{953ADD15-A974-4717-A406-0A57FAF40A25}" type="presOf" srcId="{837F72C6-5E4C-4CFB-BE8F-DAE3E77C6BAA}" destId="{BB2C1F62-3C75-475D-A442-D1DA734DDA61}" srcOrd="0" destOrd="0" presId="urn:microsoft.com/office/officeart/2005/8/layout/vList2"/>
    <dgm:cxn modelId="{07CF05DF-98F4-4B1A-B06E-27ED802B458E}" type="presOf" srcId="{8230FF64-EAE4-4DB5-893E-06B037A184EF}" destId="{FD4499C9-5D01-4409-BF98-C75182F6F5FF}" srcOrd="0" destOrd="0" presId="urn:microsoft.com/office/officeart/2005/8/layout/vList2"/>
    <dgm:cxn modelId="{E4EEED60-37B3-442A-A976-A3CD0501DA50}" type="presOf" srcId="{7F1B31AE-BE46-48AB-A4CC-B2509CAC39B4}" destId="{00336A07-9651-4F06-9A41-107BAEF4E24E}" srcOrd="0" destOrd="0" presId="urn:microsoft.com/office/officeart/2005/8/layout/vList2"/>
    <dgm:cxn modelId="{1E13C3D1-B08E-4471-A363-D82D2DD68192}" srcId="{09D2DEF0-1A54-4992-9259-50BEC63C644F}" destId="{61D3BE6C-0F81-481F-B004-DFE730BB79CF}" srcOrd="5" destOrd="0" parTransId="{A50DAFA8-CEA2-4E27-8ADA-ED1229226E1C}" sibTransId="{78987483-774A-4EF6-9D82-E04D30925508}"/>
    <dgm:cxn modelId="{DE83FB10-71D5-481F-9E24-CF1D798352DB}" type="presParOf" srcId="{BE8050B0-94AB-4D0A-B2C2-F258F11D5C05}" destId="{FD4499C9-5D01-4409-BF98-C75182F6F5FF}" srcOrd="0" destOrd="0" presId="urn:microsoft.com/office/officeart/2005/8/layout/vList2"/>
    <dgm:cxn modelId="{B1FA4517-FF0E-4B3B-9512-D3B3BEF3BB6E}" type="presParOf" srcId="{BE8050B0-94AB-4D0A-B2C2-F258F11D5C05}" destId="{10F11EED-A30A-4F1D-A9E8-A70E870DF77A}" srcOrd="1" destOrd="0" presId="urn:microsoft.com/office/officeart/2005/8/layout/vList2"/>
    <dgm:cxn modelId="{BD02BD0F-4C1B-47AB-B61B-1EF2143C88C9}" type="presParOf" srcId="{BE8050B0-94AB-4D0A-B2C2-F258F11D5C05}" destId="{BB2C1F62-3C75-475D-A442-D1DA734DDA61}" srcOrd="2" destOrd="0" presId="urn:microsoft.com/office/officeart/2005/8/layout/vList2"/>
    <dgm:cxn modelId="{E427177A-C685-4473-BCDC-744573F1AEAC}" type="presParOf" srcId="{BE8050B0-94AB-4D0A-B2C2-F258F11D5C05}" destId="{AC8F3C12-1D2C-4B2B-9010-C6FD7EBEC824}" srcOrd="3" destOrd="0" presId="urn:microsoft.com/office/officeart/2005/8/layout/vList2"/>
    <dgm:cxn modelId="{DB9C4E34-2077-4EC3-B0C6-A75AF97736FA}" type="presParOf" srcId="{BE8050B0-94AB-4D0A-B2C2-F258F11D5C05}" destId="{46810841-368D-4DBE-9084-879334392DA0}" srcOrd="4" destOrd="0" presId="urn:microsoft.com/office/officeart/2005/8/layout/vList2"/>
    <dgm:cxn modelId="{3C7B4CCB-0728-4ADB-A079-B5D76E7BF914}" type="presParOf" srcId="{BE8050B0-94AB-4D0A-B2C2-F258F11D5C05}" destId="{8CEBB36C-A847-4787-AE6C-901D53AECBF6}" srcOrd="5" destOrd="0" presId="urn:microsoft.com/office/officeart/2005/8/layout/vList2"/>
    <dgm:cxn modelId="{2AA0E36A-0738-452F-8799-0A2B19912F25}" type="presParOf" srcId="{BE8050B0-94AB-4D0A-B2C2-F258F11D5C05}" destId="{55401679-63BA-4F1A-869E-846AAC47017B}" srcOrd="6" destOrd="0" presId="urn:microsoft.com/office/officeart/2005/8/layout/vList2"/>
    <dgm:cxn modelId="{F9166752-6A51-46C0-9718-A5935A67B0B8}" type="presParOf" srcId="{BE8050B0-94AB-4D0A-B2C2-F258F11D5C05}" destId="{E8D0859A-66B5-4B0F-8C86-57A161B5A35F}" srcOrd="7" destOrd="0" presId="urn:microsoft.com/office/officeart/2005/8/layout/vList2"/>
    <dgm:cxn modelId="{D86FD379-BDD2-4A1E-AB26-AB5424319023}" type="presParOf" srcId="{BE8050B0-94AB-4D0A-B2C2-F258F11D5C05}" destId="{3A0304AC-1D14-41B1-8E98-6D469DA42801}" srcOrd="8" destOrd="0" presId="urn:microsoft.com/office/officeart/2005/8/layout/vList2"/>
    <dgm:cxn modelId="{BCAE7D61-E739-4D9F-B8A5-467F90AFA97D}" type="presParOf" srcId="{BE8050B0-94AB-4D0A-B2C2-F258F11D5C05}" destId="{00336A07-9651-4F06-9A41-107BAEF4E24E}" srcOrd="9" destOrd="0" presId="urn:microsoft.com/office/officeart/2005/8/layout/vList2"/>
    <dgm:cxn modelId="{A3AF5FE1-7D84-4EBB-8871-5ACDE018D451}" type="presParOf" srcId="{BE8050B0-94AB-4D0A-B2C2-F258F11D5C05}" destId="{D3175D98-877C-4686-B51D-F3257318D10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80AADA-E18D-4FF6-AFF2-93A89D142C0A}" type="doc">
      <dgm:prSet loTypeId="urn:microsoft.com/office/officeart/2005/8/layout/chevron2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B1A2B508-AD99-427C-9531-A34DEAF29D8C}">
      <dgm:prSet phldrT="[Текст]"/>
      <dgm:spPr/>
      <dgm:t>
        <a:bodyPr/>
        <a:lstStyle/>
        <a:p>
          <a:r>
            <a:rPr lang="uk-UA" dirty="0" smtClean="0"/>
            <a:t>1</a:t>
          </a:r>
          <a:endParaRPr lang="ru-RU" dirty="0"/>
        </a:p>
      </dgm:t>
    </dgm:pt>
    <dgm:pt modelId="{BC0BCF5C-171B-4007-BE26-0FCD07967035}" type="parTrans" cxnId="{F1CC398A-DFB5-4B9D-BCEF-9D8552BF1FB2}">
      <dgm:prSet/>
      <dgm:spPr/>
      <dgm:t>
        <a:bodyPr/>
        <a:lstStyle/>
        <a:p>
          <a:endParaRPr lang="ru-RU"/>
        </a:p>
      </dgm:t>
    </dgm:pt>
    <dgm:pt modelId="{663C3BBD-832F-4B20-9420-296842F17613}" type="sibTrans" cxnId="{F1CC398A-DFB5-4B9D-BCEF-9D8552BF1FB2}">
      <dgm:prSet/>
      <dgm:spPr/>
      <dgm:t>
        <a:bodyPr/>
        <a:lstStyle/>
        <a:p>
          <a:endParaRPr lang="ru-RU"/>
        </a:p>
      </dgm:t>
    </dgm:pt>
    <dgm:pt modelId="{A15F69B3-FB0D-421A-B40B-5E0F6A50D7F4}">
      <dgm:prSet phldrT="[Текст]"/>
      <dgm:spPr/>
      <dgm:t>
        <a:bodyPr/>
        <a:lstStyle/>
        <a:p>
          <a:r>
            <a:rPr lang="uk-UA" dirty="0" smtClean="0"/>
            <a:t>Понеділок</a:t>
          </a:r>
          <a:endParaRPr lang="ru-RU" dirty="0"/>
        </a:p>
      </dgm:t>
    </dgm:pt>
    <dgm:pt modelId="{28A61858-45A0-475B-B0D2-4B2EFE00AED8}" type="parTrans" cxnId="{FE947C37-3102-4E8A-93C2-AFE6042593A2}">
      <dgm:prSet/>
      <dgm:spPr/>
      <dgm:t>
        <a:bodyPr/>
        <a:lstStyle/>
        <a:p>
          <a:endParaRPr lang="ru-RU"/>
        </a:p>
      </dgm:t>
    </dgm:pt>
    <dgm:pt modelId="{C53479D5-2507-4D94-B068-79F7F3857961}" type="sibTrans" cxnId="{FE947C37-3102-4E8A-93C2-AFE6042593A2}">
      <dgm:prSet/>
      <dgm:spPr/>
      <dgm:t>
        <a:bodyPr/>
        <a:lstStyle/>
        <a:p>
          <a:endParaRPr lang="ru-RU"/>
        </a:p>
      </dgm:t>
    </dgm:pt>
    <dgm:pt modelId="{35EB2446-2807-4EB0-BE36-927ACA424B8A}">
      <dgm:prSet phldrT="[Текст]"/>
      <dgm:spPr/>
      <dgm:t>
        <a:bodyPr/>
        <a:lstStyle/>
        <a:p>
          <a:r>
            <a:rPr lang="uk-UA" dirty="0" smtClean="0"/>
            <a:t>2</a:t>
          </a:r>
          <a:endParaRPr lang="ru-RU" dirty="0"/>
        </a:p>
      </dgm:t>
    </dgm:pt>
    <dgm:pt modelId="{ED2D7D0E-E78B-4D2C-8FB8-587874635481}" type="parTrans" cxnId="{E2E01305-CDB2-425C-A369-B7E87F3E4F97}">
      <dgm:prSet/>
      <dgm:spPr/>
      <dgm:t>
        <a:bodyPr/>
        <a:lstStyle/>
        <a:p>
          <a:endParaRPr lang="ru-RU"/>
        </a:p>
      </dgm:t>
    </dgm:pt>
    <dgm:pt modelId="{2E01E895-BD42-4EF3-A90B-8BF756FCA52F}" type="sibTrans" cxnId="{E2E01305-CDB2-425C-A369-B7E87F3E4F97}">
      <dgm:prSet/>
      <dgm:spPr/>
      <dgm:t>
        <a:bodyPr/>
        <a:lstStyle/>
        <a:p>
          <a:endParaRPr lang="ru-RU"/>
        </a:p>
      </dgm:t>
    </dgm:pt>
    <dgm:pt modelId="{640DB7A2-FEE8-4228-8097-D0F54D9B58DC}">
      <dgm:prSet phldrT="[Текст]"/>
      <dgm:spPr/>
      <dgm:t>
        <a:bodyPr/>
        <a:lstStyle/>
        <a:p>
          <a:r>
            <a:rPr lang="uk-UA" dirty="0" smtClean="0"/>
            <a:t>3</a:t>
          </a:r>
          <a:endParaRPr lang="ru-RU" dirty="0"/>
        </a:p>
      </dgm:t>
    </dgm:pt>
    <dgm:pt modelId="{C3C176D2-3A4C-4550-A5F3-FEC2FE3589D9}" type="parTrans" cxnId="{3D7437AC-ED97-47BF-ADA3-E36A71150617}">
      <dgm:prSet/>
      <dgm:spPr/>
      <dgm:t>
        <a:bodyPr/>
        <a:lstStyle/>
        <a:p>
          <a:endParaRPr lang="ru-RU"/>
        </a:p>
      </dgm:t>
    </dgm:pt>
    <dgm:pt modelId="{F36B31BA-4089-4E67-803D-8580AAD33A60}" type="sibTrans" cxnId="{3D7437AC-ED97-47BF-ADA3-E36A71150617}">
      <dgm:prSet/>
      <dgm:spPr/>
      <dgm:t>
        <a:bodyPr/>
        <a:lstStyle/>
        <a:p>
          <a:endParaRPr lang="ru-RU"/>
        </a:p>
      </dgm:t>
    </dgm:pt>
    <dgm:pt modelId="{95553857-A24D-49FF-8832-892A3796A5A8}">
      <dgm:prSet phldrT="[Текст]"/>
      <dgm:spPr/>
      <dgm:t>
        <a:bodyPr/>
        <a:lstStyle/>
        <a:p>
          <a:r>
            <a:rPr lang="uk-UA" dirty="0" smtClean="0"/>
            <a:t>Середа</a:t>
          </a:r>
          <a:endParaRPr lang="ru-RU" dirty="0"/>
        </a:p>
      </dgm:t>
    </dgm:pt>
    <dgm:pt modelId="{2583E949-CE51-4A16-A960-D96288EF1C67}" type="parTrans" cxnId="{0B81F11C-563D-48B8-861D-45AC907CEB60}">
      <dgm:prSet/>
      <dgm:spPr/>
      <dgm:t>
        <a:bodyPr/>
        <a:lstStyle/>
        <a:p>
          <a:endParaRPr lang="ru-RU"/>
        </a:p>
      </dgm:t>
    </dgm:pt>
    <dgm:pt modelId="{C9BF2E0C-BC22-467E-8C6D-7DAE4299903A}" type="sibTrans" cxnId="{0B81F11C-563D-48B8-861D-45AC907CEB60}">
      <dgm:prSet/>
      <dgm:spPr/>
      <dgm:t>
        <a:bodyPr/>
        <a:lstStyle/>
        <a:p>
          <a:endParaRPr lang="ru-RU"/>
        </a:p>
      </dgm:t>
    </dgm:pt>
    <dgm:pt modelId="{D79B64AC-733C-4350-B83B-08834FB1EC2A}">
      <dgm:prSet phldrT="[Текст]"/>
      <dgm:spPr/>
      <dgm:t>
        <a:bodyPr/>
        <a:lstStyle/>
        <a:p>
          <a:r>
            <a:rPr lang="uk-UA" dirty="0" smtClean="0"/>
            <a:t>П'ятниця </a:t>
          </a:r>
          <a:endParaRPr lang="ru-RU" dirty="0"/>
        </a:p>
      </dgm:t>
    </dgm:pt>
    <dgm:pt modelId="{63FB5F23-8094-4968-9D5C-83FC233EBD6B}" type="parTrans" cxnId="{8AA5FA9B-BE31-447C-AE09-134426C5BF36}">
      <dgm:prSet/>
      <dgm:spPr/>
      <dgm:t>
        <a:bodyPr/>
        <a:lstStyle/>
        <a:p>
          <a:endParaRPr lang="ru-RU"/>
        </a:p>
      </dgm:t>
    </dgm:pt>
    <dgm:pt modelId="{A12C02D8-73E6-41FF-8BBD-2AC4B4B523D0}" type="sibTrans" cxnId="{8AA5FA9B-BE31-447C-AE09-134426C5BF36}">
      <dgm:prSet/>
      <dgm:spPr/>
      <dgm:t>
        <a:bodyPr/>
        <a:lstStyle/>
        <a:p>
          <a:endParaRPr lang="ru-RU"/>
        </a:p>
      </dgm:t>
    </dgm:pt>
    <dgm:pt modelId="{79D954EB-7182-450E-86AD-B768F9606941}">
      <dgm:prSet phldrT="[Текст]"/>
      <dgm:spPr/>
      <dgm:t>
        <a:bodyPr/>
        <a:lstStyle/>
        <a:p>
          <a:r>
            <a:rPr lang="uk-UA" dirty="0" smtClean="0"/>
            <a:t>6</a:t>
          </a:r>
          <a:endParaRPr lang="ru-RU" dirty="0"/>
        </a:p>
      </dgm:t>
    </dgm:pt>
    <dgm:pt modelId="{1CBC698F-D3D9-4DE4-B413-AF0D41DC19C6}" type="parTrans" cxnId="{78B6EF25-B5FB-4BED-864B-8154DA5971E8}">
      <dgm:prSet/>
      <dgm:spPr/>
      <dgm:t>
        <a:bodyPr/>
        <a:lstStyle/>
        <a:p>
          <a:endParaRPr lang="ru-RU"/>
        </a:p>
      </dgm:t>
    </dgm:pt>
    <dgm:pt modelId="{FF55C65B-6B10-4CEB-9690-851A4CDCB654}" type="sibTrans" cxnId="{78B6EF25-B5FB-4BED-864B-8154DA5971E8}">
      <dgm:prSet/>
      <dgm:spPr/>
      <dgm:t>
        <a:bodyPr/>
        <a:lstStyle/>
        <a:p>
          <a:endParaRPr lang="ru-RU"/>
        </a:p>
      </dgm:t>
    </dgm:pt>
    <dgm:pt modelId="{3373CB30-8E2A-482D-92E8-8A2AF63EF885}">
      <dgm:prSet phldrT="[Текст]"/>
      <dgm:spPr/>
      <dgm:t>
        <a:bodyPr/>
        <a:lstStyle/>
        <a:p>
          <a:r>
            <a:rPr lang="uk-UA" dirty="0" smtClean="0"/>
            <a:t>Субота</a:t>
          </a:r>
          <a:endParaRPr lang="ru-RU" dirty="0"/>
        </a:p>
      </dgm:t>
    </dgm:pt>
    <dgm:pt modelId="{3CE8A313-7434-45F6-B83D-58C1A49555E8}" type="parTrans" cxnId="{9C349045-6C46-43F6-8F15-2C7A7E8420C3}">
      <dgm:prSet/>
      <dgm:spPr/>
      <dgm:t>
        <a:bodyPr/>
        <a:lstStyle/>
        <a:p>
          <a:endParaRPr lang="ru-RU"/>
        </a:p>
      </dgm:t>
    </dgm:pt>
    <dgm:pt modelId="{E6FDB26C-9209-466A-ACE1-08DD3CEA1002}" type="sibTrans" cxnId="{9C349045-6C46-43F6-8F15-2C7A7E8420C3}">
      <dgm:prSet/>
      <dgm:spPr/>
      <dgm:t>
        <a:bodyPr/>
        <a:lstStyle/>
        <a:p>
          <a:endParaRPr lang="ru-RU"/>
        </a:p>
      </dgm:t>
    </dgm:pt>
    <dgm:pt modelId="{EC497A43-8D9C-4210-A1C7-5D27ABFD79B8}">
      <dgm:prSet phldrT="[Текст]"/>
      <dgm:spPr/>
      <dgm:t>
        <a:bodyPr/>
        <a:lstStyle/>
        <a:p>
          <a:r>
            <a:rPr lang="uk-UA" dirty="0" smtClean="0"/>
            <a:t>Неділя</a:t>
          </a:r>
          <a:endParaRPr lang="ru-RU" dirty="0"/>
        </a:p>
      </dgm:t>
    </dgm:pt>
    <dgm:pt modelId="{151FE088-09DE-4FEB-B935-DDB6002F724E}" type="parTrans" cxnId="{B8A4DB6F-98F0-451A-996A-22C9673F75EC}">
      <dgm:prSet/>
      <dgm:spPr/>
      <dgm:t>
        <a:bodyPr/>
        <a:lstStyle/>
        <a:p>
          <a:endParaRPr lang="ru-RU"/>
        </a:p>
      </dgm:t>
    </dgm:pt>
    <dgm:pt modelId="{337A0593-E475-4BED-9DB5-FF571530F1FA}" type="sibTrans" cxnId="{B8A4DB6F-98F0-451A-996A-22C9673F75EC}">
      <dgm:prSet/>
      <dgm:spPr/>
      <dgm:t>
        <a:bodyPr/>
        <a:lstStyle/>
        <a:p>
          <a:endParaRPr lang="ru-RU"/>
        </a:p>
      </dgm:t>
    </dgm:pt>
    <dgm:pt modelId="{2A0C0FD2-492B-4849-A927-CC0369C7A874}">
      <dgm:prSet phldrT="[Текст]"/>
      <dgm:spPr/>
      <dgm:t>
        <a:bodyPr/>
        <a:lstStyle/>
        <a:p>
          <a:r>
            <a:rPr lang="uk-UA" dirty="0" smtClean="0"/>
            <a:t>Вівторок</a:t>
          </a:r>
          <a:endParaRPr lang="ru-RU" dirty="0"/>
        </a:p>
      </dgm:t>
    </dgm:pt>
    <dgm:pt modelId="{F91D04BA-C62F-49CC-828B-FFDB1AA28EFF}" type="parTrans" cxnId="{CEF17A18-8AAD-47E5-96F8-D81B781590F3}">
      <dgm:prSet/>
      <dgm:spPr/>
      <dgm:t>
        <a:bodyPr/>
        <a:lstStyle/>
        <a:p>
          <a:endParaRPr lang="ru-RU"/>
        </a:p>
      </dgm:t>
    </dgm:pt>
    <dgm:pt modelId="{765A4E78-BEB9-4AF1-8361-31F067CD788C}" type="sibTrans" cxnId="{CEF17A18-8AAD-47E5-96F8-D81B781590F3}">
      <dgm:prSet/>
      <dgm:spPr/>
      <dgm:t>
        <a:bodyPr/>
        <a:lstStyle/>
        <a:p>
          <a:endParaRPr lang="ru-RU"/>
        </a:p>
      </dgm:t>
    </dgm:pt>
    <dgm:pt modelId="{FB67EE28-FA02-4671-ADA8-73424F526120}">
      <dgm:prSet phldrT="[Текст]"/>
      <dgm:spPr/>
      <dgm:t>
        <a:bodyPr/>
        <a:lstStyle/>
        <a:p>
          <a:r>
            <a:rPr lang="uk-UA" dirty="0" smtClean="0"/>
            <a:t>Четвер</a:t>
          </a:r>
          <a:endParaRPr lang="ru-RU" dirty="0"/>
        </a:p>
      </dgm:t>
    </dgm:pt>
    <dgm:pt modelId="{2D510F0A-C3F1-4A14-9AB2-EC14C226C679}" type="parTrans" cxnId="{AFD9D9B8-8046-4407-9C6A-A8BB3A252C41}">
      <dgm:prSet/>
      <dgm:spPr/>
      <dgm:t>
        <a:bodyPr/>
        <a:lstStyle/>
        <a:p>
          <a:endParaRPr lang="ru-RU"/>
        </a:p>
      </dgm:t>
    </dgm:pt>
    <dgm:pt modelId="{E98E967A-DD26-41E8-9E0B-32CE289420F2}" type="sibTrans" cxnId="{AFD9D9B8-8046-4407-9C6A-A8BB3A252C41}">
      <dgm:prSet/>
      <dgm:spPr/>
      <dgm:t>
        <a:bodyPr/>
        <a:lstStyle/>
        <a:p>
          <a:endParaRPr lang="ru-RU"/>
        </a:p>
      </dgm:t>
    </dgm:pt>
    <dgm:pt modelId="{40683FD8-FDEF-4312-96A5-E2A4F553B743}">
      <dgm:prSet phldrT="[Текст]"/>
      <dgm:spPr/>
      <dgm:t>
        <a:bodyPr/>
        <a:lstStyle/>
        <a:p>
          <a:r>
            <a:rPr lang="uk-UA" dirty="0" smtClean="0"/>
            <a:t>4</a:t>
          </a:r>
          <a:endParaRPr lang="ru-RU" dirty="0"/>
        </a:p>
      </dgm:t>
    </dgm:pt>
    <dgm:pt modelId="{C69B4868-5B38-47AB-A39B-2311F0045214}" type="parTrans" cxnId="{9BBCAA82-3878-489F-8377-A7D32168E0FD}">
      <dgm:prSet/>
      <dgm:spPr/>
      <dgm:t>
        <a:bodyPr/>
        <a:lstStyle/>
        <a:p>
          <a:endParaRPr lang="ru-RU"/>
        </a:p>
      </dgm:t>
    </dgm:pt>
    <dgm:pt modelId="{B0CCF537-132D-4E6C-BF73-184F925C55A8}" type="sibTrans" cxnId="{9BBCAA82-3878-489F-8377-A7D32168E0FD}">
      <dgm:prSet/>
      <dgm:spPr/>
      <dgm:t>
        <a:bodyPr/>
        <a:lstStyle/>
        <a:p>
          <a:endParaRPr lang="ru-RU"/>
        </a:p>
      </dgm:t>
    </dgm:pt>
    <dgm:pt modelId="{6206F650-F4FE-4C3D-9F7E-88D3F610CC08}">
      <dgm:prSet phldrT="[Текст]"/>
      <dgm:spPr/>
      <dgm:t>
        <a:bodyPr/>
        <a:lstStyle/>
        <a:p>
          <a:r>
            <a:rPr lang="uk-UA" dirty="0" smtClean="0"/>
            <a:t>5</a:t>
          </a:r>
          <a:endParaRPr lang="ru-RU" dirty="0"/>
        </a:p>
      </dgm:t>
    </dgm:pt>
    <dgm:pt modelId="{58F9CDF7-B057-4E8C-A35F-6CDCAEEE451B}" type="parTrans" cxnId="{9B4DD528-0880-4D29-975B-7090F77EC90D}">
      <dgm:prSet/>
      <dgm:spPr/>
      <dgm:t>
        <a:bodyPr/>
        <a:lstStyle/>
        <a:p>
          <a:endParaRPr lang="ru-RU"/>
        </a:p>
      </dgm:t>
    </dgm:pt>
    <dgm:pt modelId="{50945BA3-3409-4E17-9850-3968DE96EA31}" type="sibTrans" cxnId="{9B4DD528-0880-4D29-975B-7090F77EC90D}">
      <dgm:prSet/>
      <dgm:spPr/>
      <dgm:t>
        <a:bodyPr/>
        <a:lstStyle/>
        <a:p>
          <a:endParaRPr lang="ru-RU"/>
        </a:p>
      </dgm:t>
    </dgm:pt>
    <dgm:pt modelId="{A4A91C31-B18D-4B67-8EED-C66D18684C77}">
      <dgm:prSet phldrT="[Текст]"/>
      <dgm:spPr/>
      <dgm:t>
        <a:bodyPr/>
        <a:lstStyle/>
        <a:p>
          <a:r>
            <a:rPr lang="uk-UA" dirty="0" smtClean="0"/>
            <a:t>7</a:t>
          </a:r>
          <a:endParaRPr lang="ru-RU" dirty="0"/>
        </a:p>
      </dgm:t>
    </dgm:pt>
    <dgm:pt modelId="{EA680860-01F0-4F5E-ACA1-7DF0369C51A4}" type="parTrans" cxnId="{43F90E4C-BF2F-4EC7-9833-70A53B7DBBDE}">
      <dgm:prSet/>
      <dgm:spPr/>
      <dgm:t>
        <a:bodyPr/>
        <a:lstStyle/>
        <a:p>
          <a:endParaRPr lang="ru-RU"/>
        </a:p>
      </dgm:t>
    </dgm:pt>
    <dgm:pt modelId="{D69288B1-70DD-486E-A23C-E1FA17678B18}" type="sibTrans" cxnId="{43F90E4C-BF2F-4EC7-9833-70A53B7DBBDE}">
      <dgm:prSet/>
      <dgm:spPr/>
      <dgm:t>
        <a:bodyPr/>
        <a:lstStyle/>
        <a:p>
          <a:endParaRPr lang="ru-RU"/>
        </a:p>
      </dgm:t>
    </dgm:pt>
    <dgm:pt modelId="{A75622F4-F085-4CB8-BEF5-7F4982D449E9}" type="pres">
      <dgm:prSet presAssocID="{9E80AADA-E18D-4FF6-AFF2-93A89D142C0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1788109-F906-433E-9141-BA50C4C50485}" type="pres">
      <dgm:prSet presAssocID="{B1A2B508-AD99-427C-9531-A34DEAF29D8C}" presName="composite" presStyleCnt="0"/>
      <dgm:spPr/>
    </dgm:pt>
    <dgm:pt modelId="{63CA2E00-F67F-4624-8281-F6A49C84ED4A}" type="pres">
      <dgm:prSet presAssocID="{B1A2B508-AD99-427C-9531-A34DEAF29D8C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A9EAA8-A39A-4B7B-BCD5-FFC524F523F6}" type="pres">
      <dgm:prSet presAssocID="{B1A2B508-AD99-427C-9531-A34DEAF29D8C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16EC38-780F-4E31-B563-13940C901032}" type="pres">
      <dgm:prSet presAssocID="{663C3BBD-832F-4B20-9420-296842F17613}" presName="sp" presStyleCnt="0"/>
      <dgm:spPr/>
    </dgm:pt>
    <dgm:pt modelId="{0D35696E-FD84-41E9-80C3-0A836A9C7183}" type="pres">
      <dgm:prSet presAssocID="{35EB2446-2807-4EB0-BE36-927ACA424B8A}" presName="composite" presStyleCnt="0"/>
      <dgm:spPr/>
    </dgm:pt>
    <dgm:pt modelId="{F57A7594-0CDA-41D6-B4CE-1DD292ED1317}" type="pres">
      <dgm:prSet presAssocID="{35EB2446-2807-4EB0-BE36-927ACA424B8A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00C0E33-0AE9-47DC-BE7E-D6E8E7E20366}" type="pres">
      <dgm:prSet presAssocID="{35EB2446-2807-4EB0-BE36-927ACA424B8A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C224BC2-4A3E-429F-8C9C-ABB35F4D22F5}" type="pres">
      <dgm:prSet presAssocID="{2E01E895-BD42-4EF3-A90B-8BF756FCA52F}" presName="sp" presStyleCnt="0"/>
      <dgm:spPr/>
    </dgm:pt>
    <dgm:pt modelId="{6CCC5D28-451E-43F4-8D24-9A9092DA21F1}" type="pres">
      <dgm:prSet presAssocID="{640DB7A2-FEE8-4228-8097-D0F54D9B58DC}" presName="composite" presStyleCnt="0"/>
      <dgm:spPr/>
    </dgm:pt>
    <dgm:pt modelId="{32737DE4-B611-4A6A-A153-A3875AAC3513}" type="pres">
      <dgm:prSet presAssocID="{640DB7A2-FEE8-4228-8097-D0F54D9B58DC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820D42-EB80-4385-803A-DDAB8C719FBB}" type="pres">
      <dgm:prSet presAssocID="{640DB7A2-FEE8-4228-8097-D0F54D9B58DC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1A13C3-9017-43E4-9F16-6DBF74248741}" type="pres">
      <dgm:prSet presAssocID="{F36B31BA-4089-4E67-803D-8580AAD33A60}" presName="sp" presStyleCnt="0"/>
      <dgm:spPr/>
    </dgm:pt>
    <dgm:pt modelId="{E327C487-9C9D-48B4-B1ED-93809E5670F0}" type="pres">
      <dgm:prSet presAssocID="{40683FD8-FDEF-4312-96A5-E2A4F553B743}" presName="composite" presStyleCnt="0"/>
      <dgm:spPr/>
    </dgm:pt>
    <dgm:pt modelId="{0EF82DFB-C7C1-49F7-A8AE-44825DB686CF}" type="pres">
      <dgm:prSet presAssocID="{40683FD8-FDEF-4312-96A5-E2A4F553B743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0860B62-C2C8-41FA-A099-5E69B8B343DD}" type="pres">
      <dgm:prSet presAssocID="{40683FD8-FDEF-4312-96A5-E2A4F553B743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70EEB1-16BE-4F62-8336-5A65A4BDA965}" type="pres">
      <dgm:prSet presAssocID="{B0CCF537-132D-4E6C-BF73-184F925C55A8}" presName="sp" presStyleCnt="0"/>
      <dgm:spPr/>
    </dgm:pt>
    <dgm:pt modelId="{95FDC846-4CD6-4A31-B189-6B8E40BDBC8F}" type="pres">
      <dgm:prSet presAssocID="{6206F650-F4FE-4C3D-9F7E-88D3F610CC08}" presName="composite" presStyleCnt="0"/>
      <dgm:spPr/>
    </dgm:pt>
    <dgm:pt modelId="{0411971D-8958-49AC-822C-79C0691CAAAA}" type="pres">
      <dgm:prSet presAssocID="{6206F650-F4FE-4C3D-9F7E-88D3F610CC08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4C7723-CD47-481E-9403-9B525005ED0F}" type="pres">
      <dgm:prSet presAssocID="{6206F650-F4FE-4C3D-9F7E-88D3F610CC08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227378C-0E24-4B05-90DC-EF75C1C0E001}" type="pres">
      <dgm:prSet presAssocID="{50945BA3-3409-4E17-9850-3968DE96EA31}" presName="sp" presStyleCnt="0"/>
      <dgm:spPr/>
    </dgm:pt>
    <dgm:pt modelId="{B9A50B79-9A8B-458C-A907-981AC7DE1D78}" type="pres">
      <dgm:prSet presAssocID="{79D954EB-7182-450E-86AD-B768F9606941}" presName="composite" presStyleCnt="0"/>
      <dgm:spPr/>
    </dgm:pt>
    <dgm:pt modelId="{27C48158-B9B9-4854-A6B8-68A0DD1F63C9}" type="pres">
      <dgm:prSet presAssocID="{79D954EB-7182-450E-86AD-B768F9606941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906594-D8E9-4FAD-ADBF-312191BC0D47}" type="pres">
      <dgm:prSet presAssocID="{79D954EB-7182-450E-86AD-B768F9606941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502F41B-A129-4EBE-AC06-F7E5C7DCB913}" type="pres">
      <dgm:prSet presAssocID="{FF55C65B-6B10-4CEB-9690-851A4CDCB654}" presName="sp" presStyleCnt="0"/>
      <dgm:spPr/>
    </dgm:pt>
    <dgm:pt modelId="{8D249003-C657-4F39-925F-1D006A1A91F5}" type="pres">
      <dgm:prSet presAssocID="{A4A91C31-B18D-4B67-8EED-C66D18684C77}" presName="composite" presStyleCnt="0"/>
      <dgm:spPr/>
    </dgm:pt>
    <dgm:pt modelId="{57A9E4D1-62CA-401D-9590-C293FCDE4B78}" type="pres">
      <dgm:prSet presAssocID="{A4A91C31-B18D-4B67-8EED-C66D18684C77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46A9E4-2172-4EBE-9B9B-2A4C14363CB4}" type="pres">
      <dgm:prSet presAssocID="{A4A91C31-B18D-4B67-8EED-C66D18684C77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4BA4435-0C01-4736-B5D3-ED561DFCA11D}" type="presOf" srcId="{3373CB30-8E2A-482D-92E8-8A2AF63EF885}" destId="{77906594-D8E9-4FAD-ADBF-312191BC0D47}" srcOrd="0" destOrd="0" presId="urn:microsoft.com/office/officeart/2005/8/layout/chevron2"/>
    <dgm:cxn modelId="{AFD9D9B8-8046-4407-9C6A-A8BB3A252C41}" srcId="{40683FD8-FDEF-4312-96A5-E2A4F553B743}" destId="{FB67EE28-FA02-4671-ADA8-73424F526120}" srcOrd="0" destOrd="0" parTransId="{2D510F0A-C3F1-4A14-9AB2-EC14C226C679}" sibTransId="{E98E967A-DD26-41E8-9E0B-32CE289420F2}"/>
    <dgm:cxn modelId="{454AAC26-7711-4768-A04B-3A094DDF4195}" type="presOf" srcId="{A4A91C31-B18D-4B67-8EED-C66D18684C77}" destId="{57A9E4D1-62CA-401D-9590-C293FCDE4B78}" srcOrd="0" destOrd="0" presId="urn:microsoft.com/office/officeart/2005/8/layout/chevron2"/>
    <dgm:cxn modelId="{8AA5FA9B-BE31-447C-AE09-134426C5BF36}" srcId="{6206F650-F4FE-4C3D-9F7E-88D3F610CC08}" destId="{D79B64AC-733C-4350-B83B-08834FB1EC2A}" srcOrd="0" destOrd="0" parTransId="{63FB5F23-8094-4968-9D5C-83FC233EBD6B}" sibTransId="{A12C02D8-73E6-41FF-8BBD-2AC4B4B523D0}"/>
    <dgm:cxn modelId="{9BBCAA82-3878-489F-8377-A7D32168E0FD}" srcId="{9E80AADA-E18D-4FF6-AFF2-93A89D142C0A}" destId="{40683FD8-FDEF-4312-96A5-E2A4F553B743}" srcOrd="3" destOrd="0" parTransId="{C69B4868-5B38-47AB-A39B-2311F0045214}" sibTransId="{B0CCF537-132D-4E6C-BF73-184F925C55A8}"/>
    <dgm:cxn modelId="{41B78F41-BEAB-427E-AFFC-54F34B1D2820}" type="presOf" srcId="{EC497A43-8D9C-4210-A1C7-5D27ABFD79B8}" destId="{AB46A9E4-2172-4EBE-9B9B-2A4C14363CB4}" srcOrd="0" destOrd="0" presId="urn:microsoft.com/office/officeart/2005/8/layout/chevron2"/>
    <dgm:cxn modelId="{9B4DD528-0880-4D29-975B-7090F77EC90D}" srcId="{9E80AADA-E18D-4FF6-AFF2-93A89D142C0A}" destId="{6206F650-F4FE-4C3D-9F7E-88D3F610CC08}" srcOrd="4" destOrd="0" parTransId="{58F9CDF7-B057-4E8C-A35F-6CDCAEEE451B}" sibTransId="{50945BA3-3409-4E17-9850-3968DE96EA31}"/>
    <dgm:cxn modelId="{E2109CBD-6297-4566-9D42-3CB86A6E6A0C}" type="presOf" srcId="{FB67EE28-FA02-4671-ADA8-73424F526120}" destId="{B0860B62-C2C8-41FA-A099-5E69B8B343DD}" srcOrd="0" destOrd="0" presId="urn:microsoft.com/office/officeart/2005/8/layout/chevron2"/>
    <dgm:cxn modelId="{B8A4DB6F-98F0-451A-996A-22C9673F75EC}" srcId="{A4A91C31-B18D-4B67-8EED-C66D18684C77}" destId="{EC497A43-8D9C-4210-A1C7-5D27ABFD79B8}" srcOrd="0" destOrd="0" parTransId="{151FE088-09DE-4FEB-B935-DDB6002F724E}" sibTransId="{337A0593-E475-4BED-9DB5-FF571530F1FA}"/>
    <dgm:cxn modelId="{3D7437AC-ED97-47BF-ADA3-E36A71150617}" srcId="{9E80AADA-E18D-4FF6-AFF2-93A89D142C0A}" destId="{640DB7A2-FEE8-4228-8097-D0F54D9B58DC}" srcOrd="2" destOrd="0" parTransId="{C3C176D2-3A4C-4550-A5F3-FEC2FE3589D9}" sibTransId="{F36B31BA-4089-4E67-803D-8580AAD33A60}"/>
    <dgm:cxn modelId="{F3A13AD8-19E9-4FE4-8E00-0B819539642D}" type="presOf" srcId="{2A0C0FD2-492B-4849-A927-CC0369C7A874}" destId="{200C0E33-0AE9-47DC-BE7E-D6E8E7E20366}" srcOrd="0" destOrd="0" presId="urn:microsoft.com/office/officeart/2005/8/layout/chevron2"/>
    <dgm:cxn modelId="{81C19F75-6732-4C81-B006-7D42C4B2BED3}" type="presOf" srcId="{95553857-A24D-49FF-8832-892A3796A5A8}" destId="{38820D42-EB80-4385-803A-DDAB8C719FBB}" srcOrd="0" destOrd="0" presId="urn:microsoft.com/office/officeart/2005/8/layout/chevron2"/>
    <dgm:cxn modelId="{DDDEE893-D644-401F-9BED-BF6D083D48A2}" type="presOf" srcId="{D79B64AC-733C-4350-B83B-08834FB1EC2A}" destId="{944C7723-CD47-481E-9403-9B525005ED0F}" srcOrd="0" destOrd="0" presId="urn:microsoft.com/office/officeart/2005/8/layout/chevron2"/>
    <dgm:cxn modelId="{4D62815E-C7F8-422F-8753-B9815B32C373}" type="presOf" srcId="{B1A2B508-AD99-427C-9531-A34DEAF29D8C}" destId="{63CA2E00-F67F-4624-8281-F6A49C84ED4A}" srcOrd="0" destOrd="0" presId="urn:microsoft.com/office/officeart/2005/8/layout/chevron2"/>
    <dgm:cxn modelId="{5655F299-2DEC-4236-B51B-E5D4676ECFB6}" type="presOf" srcId="{40683FD8-FDEF-4312-96A5-E2A4F553B743}" destId="{0EF82DFB-C7C1-49F7-A8AE-44825DB686CF}" srcOrd="0" destOrd="0" presId="urn:microsoft.com/office/officeart/2005/8/layout/chevron2"/>
    <dgm:cxn modelId="{B7D82C18-6E90-4B04-829F-3B3B18110A7A}" type="presOf" srcId="{9E80AADA-E18D-4FF6-AFF2-93A89D142C0A}" destId="{A75622F4-F085-4CB8-BEF5-7F4982D449E9}" srcOrd="0" destOrd="0" presId="urn:microsoft.com/office/officeart/2005/8/layout/chevron2"/>
    <dgm:cxn modelId="{FE947C37-3102-4E8A-93C2-AFE6042593A2}" srcId="{B1A2B508-AD99-427C-9531-A34DEAF29D8C}" destId="{A15F69B3-FB0D-421A-B40B-5E0F6A50D7F4}" srcOrd="0" destOrd="0" parTransId="{28A61858-45A0-475B-B0D2-4B2EFE00AED8}" sibTransId="{C53479D5-2507-4D94-B068-79F7F3857961}"/>
    <dgm:cxn modelId="{E2E01305-CDB2-425C-A369-B7E87F3E4F97}" srcId="{9E80AADA-E18D-4FF6-AFF2-93A89D142C0A}" destId="{35EB2446-2807-4EB0-BE36-927ACA424B8A}" srcOrd="1" destOrd="0" parTransId="{ED2D7D0E-E78B-4D2C-8FB8-587874635481}" sibTransId="{2E01E895-BD42-4EF3-A90B-8BF756FCA52F}"/>
    <dgm:cxn modelId="{CEF17A18-8AAD-47E5-96F8-D81B781590F3}" srcId="{35EB2446-2807-4EB0-BE36-927ACA424B8A}" destId="{2A0C0FD2-492B-4849-A927-CC0369C7A874}" srcOrd="0" destOrd="0" parTransId="{F91D04BA-C62F-49CC-828B-FFDB1AA28EFF}" sibTransId="{765A4E78-BEB9-4AF1-8361-31F067CD788C}"/>
    <dgm:cxn modelId="{25CB87E1-2454-4A29-8CEF-4FB0889BAE34}" type="presOf" srcId="{A15F69B3-FB0D-421A-B40B-5E0F6A50D7F4}" destId="{48A9EAA8-A39A-4B7B-BCD5-FFC524F523F6}" srcOrd="0" destOrd="0" presId="urn:microsoft.com/office/officeart/2005/8/layout/chevron2"/>
    <dgm:cxn modelId="{0B81F11C-563D-48B8-861D-45AC907CEB60}" srcId="{640DB7A2-FEE8-4228-8097-D0F54D9B58DC}" destId="{95553857-A24D-49FF-8832-892A3796A5A8}" srcOrd="0" destOrd="0" parTransId="{2583E949-CE51-4A16-A960-D96288EF1C67}" sibTransId="{C9BF2E0C-BC22-467E-8C6D-7DAE4299903A}"/>
    <dgm:cxn modelId="{5F64910A-F1EB-4B0B-A8CD-8169E075381A}" type="presOf" srcId="{79D954EB-7182-450E-86AD-B768F9606941}" destId="{27C48158-B9B9-4854-A6B8-68A0DD1F63C9}" srcOrd="0" destOrd="0" presId="urn:microsoft.com/office/officeart/2005/8/layout/chevron2"/>
    <dgm:cxn modelId="{43F90E4C-BF2F-4EC7-9833-70A53B7DBBDE}" srcId="{9E80AADA-E18D-4FF6-AFF2-93A89D142C0A}" destId="{A4A91C31-B18D-4B67-8EED-C66D18684C77}" srcOrd="6" destOrd="0" parTransId="{EA680860-01F0-4F5E-ACA1-7DF0369C51A4}" sibTransId="{D69288B1-70DD-486E-A23C-E1FA17678B18}"/>
    <dgm:cxn modelId="{9C349045-6C46-43F6-8F15-2C7A7E8420C3}" srcId="{79D954EB-7182-450E-86AD-B768F9606941}" destId="{3373CB30-8E2A-482D-92E8-8A2AF63EF885}" srcOrd="0" destOrd="0" parTransId="{3CE8A313-7434-45F6-B83D-58C1A49555E8}" sibTransId="{E6FDB26C-9209-466A-ACE1-08DD3CEA1002}"/>
    <dgm:cxn modelId="{0ADA4CF4-0211-4BA2-8F27-F6E9B2621472}" type="presOf" srcId="{640DB7A2-FEE8-4228-8097-D0F54D9B58DC}" destId="{32737DE4-B611-4A6A-A153-A3875AAC3513}" srcOrd="0" destOrd="0" presId="urn:microsoft.com/office/officeart/2005/8/layout/chevron2"/>
    <dgm:cxn modelId="{F1CC398A-DFB5-4B9D-BCEF-9D8552BF1FB2}" srcId="{9E80AADA-E18D-4FF6-AFF2-93A89D142C0A}" destId="{B1A2B508-AD99-427C-9531-A34DEAF29D8C}" srcOrd="0" destOrd="0" parTransId="{BC0BCF5C-171B-4007-BE26-0FCD07967035}" sibTransId="{663C3BBD-832F-4B20-9420-296842F17613}"/>
    <dgm:cxn modelId="{8182DC84-96B4-487B-8196-8EC68BA4D144}" type="presOf" srcId="{35EB2446-2807-4EB0-BE36-927ACA424B8A}" destId="{F57A7594-0CDA-41D6-B4CE-1DD292ED1317}" srcOrd="0" destOrd="0" presId="urn:microsoft.com/office/officeart/2005/8/layout/chevron2"/>
    <dgm:cxn modelId="{78B6EF25-B5FB-4BED-864B-8154DA5971E8}" srcId="{9E80AADA-E18D-4FF6-AFF2-93A89D142C0A}" destId="{79D954EB-7182-450E-86AD-B768F9606941}" srcOrd="5" destOrd="0" parTransId="{1CBC698F-D3D9-4DE4-B413-AF0D41DC19C6}" sibTransId="{FF55C65B-6B10-4CEB-9690-851A4CDCB654}"/>
    <dgm:cxn modelId="{0564A95E-B8BF-4D01-A977-955B318312BE}" type="presOf" srcId="{6206F650-F4FE-4C3D-9F7E-88D3F610CC08}" destId="{0411971D-8958-49AC-822C-79C0691CAAAA}" srcOrd="0" destOrd="0" presId="urn:microsoft.com/office/officeart/2005/8/layout/chevron2"/>
    <dgm:cxn modelId="{314DB1F7-ADBF-44B7-A1E5-D1F680548604}" type="presParOf" srcId="{A75622F4-F085-4CB8-BEF5-7F4982D449E9}" destId="{11788109-F906-433E-9141-BA50C4C50485}" srcOrd="0" destOrd="0" presId="urn:microsoft.com/office/officeart/2005/8/layout/chevron2"/>
    <dgm:cxn modelId="{351249F3-B2CA-4C9A-89A5-5E7178C348AE}" type="presParOf" srcId="{11788109-F906-433E-9141-BA50C4C50485}" destId="{63CA2E00-F67F-4624-8281-F6A49C84ED4A}" srcOrd="0" destOrd="0" presId="urn:microsoft.com/office/officeart/2005/8/layout/chevron2"/>
    <dgm:cxn modelId="{94852DB1-61FA-4334-93DB-F36CBF17BAC4}" type="presParOf" srcId="{11788109-F906-433E-9141-BA50C4C50485}" destId="{48A9EAA8-A39A-4B7B-BCD5-FFC524F523F6}" srcOrd="1" destOrd="0" presId="urn:microsoft.com/office/officeart/2005/8/layout/chevron2"/>
    <dgm:cxn modelId="{014DF6E7-70C3-44ED-90D3-6C8666D510B3}" type="presParOf" srcId="{A75622F4-F085-4CB8-BEF5-7F4982D449E9}" destId="{2D16EC38-780F-4E31-B563-13940C901032}" srcOrd="1" destOrd="0" presId="urn:microsoft.com/office/officeart/2005/8/layout/chevron2"/>
    <dgm:cxn modelId="{63CA4396-2CA3-484D-BF34-CCBC6515BD22}" type="presParOf" srcId="{A75622F4-F085-4CB8-BEF5-7F4982D449E9}" destId="{0D35696E-FD84-41E9-80C3-0A836A9C7183}" srcOrd="2" destOrd="0" presId="urn:microsoft.com/office/officeart/2005/8/layout/chevron2"/>
    <dgm:cxn modelId="{F82CD3B4-7899-41A6-9B94-C8A40B1AAA05}" type="presParOf" srcId="{0D35696E-FD84-41E9-80C3-0A836A9C7183}" destId="{F57A7594-0CDA-41D6-B4CE-1DD292ED1317}" srcOrd="0" destOrd="0" presId="urn:microsoft.com/office/officeart/2005/8/layout/chevron2"/>
    <dgm:cxn modelId="{EC869EDE-C294-47EA-9A1C-A2DA00A60301}" type="presParOf" srcId="{0D35696E-FD84-41E9-80C3-0A836A9C7183}" destId="{200C0E33-0AE9-47DC-BE7E-D6E8E7E20366}" srcOrd="1" destOrd="0" presId="urn:microsoft.com/office/officeart/2005/8/layout/chevron2"/>
    <dgm:cxn modelId="{08F1C415-B658-49FE-87C3-402D7709096E}" type="presParOf" srcId="{A75622F4-F085-4CB8-BEF5-7F4982D449E9}" destId="{5C224BC2-4A3E-429F-8C9C-ABB35F4D22F5}" srcOrd="3" destOrd="0" presId="urn:microsoft.com/office/officeart/2005/8/layout/chevron2"/>
    <dgm:cxn modelId="{2DF6539A-59E9-4E31-9A20-28DC4BF978C2}" type="presParOf" srcId="{A75622F4-F085-4CB8-BEF5-7F4982D449E9}" destId="{6CCC5D28-451E-43F4-8D24-9A9092DA21F1}" srcOrd="4" destOrd="0" presId="urn:microsoft.com/office/officeart/2005/8/layout/chevron2"/>
    <dgm:cxn modelId="{0FA15EE8-76BF-4E15-A6D7-0B7B25FD9FC5}" type="presParOf" srcId="{6CCC5D28-451E-43F4-8D24-9A9092DA21F1}" destId="{32737DE4-B611-4A6A-A153-A3875AAC3513}" srcOrd="0" destOrd="0" presId="urn:microsoft.com/office/officeart/2005/8/layout/chevron2"/>
    <dgm:cxn modelId="{DADF486D-F800-4A63-A171-6514FA4A8580}" type="presParOf" srcId="{6CCC5D28-451E-43F4-8D24-9A9092DA21F1}" destId="{38820D42-EB80-4385-803A-DDAB8C719FBB}" srcOrd="1" destOrd="0" presId="urn:microsoft.com/office/officeart/2005/8/layout/chevron2"/>
    <dgm:cxn modelId="{64CF1988-5D41-41C1-AE76-B91ACD9F7869}" type="presParOf" srcId="{A75622F4-F085-4CB8-BEF5-7F4982D449E9}" destId="{181A13C3-9017-43E4-9F16-6DBF74248741}" srcOrd="5" destOrd="0" presId="urn:microsoft.com/office/officeart/2005/8/layout/chevron2"/>
    <dgm:cxn modelId="{1A1EB6F2-7A6D-4F4B-A1FA-2BFEE6A5558E}" type="presParOf" srcId="{A75622F4-F085-4CB8-BEF5-7F4982D449E9}" destId="{E327C487-9C9D-48B4-B1ED-93809E5670F0}" srcOrd="6" destOrd="0" presId="urn:microsoft.com/office/officeart/2005/8/layout/chevron2"/>
    <dgm:cxn modelId="{BD6AA15D-B2F6-4414-8F65-B2AE632BA21E}" type="presParOf" srcId="{E327C487-9C9D-48B4-B1ED-93809E5670F0}" destId="{0EF82DFB-C7C1-49F7-A8AE-44825DB686CF}" srcOrd="0" destOrd="0" presId="urn:microsoft.com/office/officeart/2005/8/layout/chevron2"/>
    <dgm:cxn modelId="{68DBD74A-266B-420B-898C-63EA405FD79C}" type="presParOf" srcId="{E327C487-9C9D-48B4-B1ED-93809E5670F0}" destId="{B0860B62-C2C8-41FA-A099-5E69B8B343DD}" srcOrd="1" destOrd="0" presId="urn:microsoft.com/office/officeart/2005/8/layout/chevron2"/>
    <dgm:cxn modelId="{313E5B21-BA53-417A-AB69-A95834183F52}" type="presParOf" srcId="{A75622F4-F085-4CB8-BEF5-7F4982D449E9}" destId="{FF70EEB1-16BE-4F62-8336-5A65A4BDA965}" srcOrd="7" destOrd="0" presId="urn:microsoft.com/office/officeart/2005/8/layout/chevron2"/>
    <dgm:cxn modelId="{7641E31F-A985-4A76-A96A-924867AD9DA1}" type="presParOf" srcId="{A75622F4-F085-4CB8-BEF5-7F4982D449E9}" destId="{95FDC846-4CD6-4A31-B189-6B8E40BDBC8F}" srcOrd="8" destOrd="0" presId="urn:microsoft.com/office/officeart/2005/8/layout/chevron2"/>
    <dgm:cxn modelId="{AA70FC10-9BE2-43C1-89E8-EF5DD52E0589}" type="presParOf" srcId="{95FDC846-4CD6-4A31-B189-6B8E40BDBC8F}" destId="{0411971D-8958-49AC-822C-79C0691CAAAA}" srcOrd="0" destOrd="0" presId="urn:microsoft.com/office/officeart/2005/8/layout/chevron2"/>
    <dgm:cxn modelId="{98304208-0839-4779-827F-4BC756FDC430}" type="presParOf" srcId="{95FDC846-4CD6-4A31-B189-6B8E40BDBC8F}" destId="{944C7723-CD47-481E-9403-9B525005ED0F}" srcOrd="1" destOrd="0" presId="urn:microsoft.com/office/officeart/2005/8/layout/chevron2"/>
    <dgm:cxn modelId="{E29F3502-EB66-4911-9884-61EBBD62505C}" type="presParOf" srcId="{A75622F4-F085-4CB8-BEF5-7F4982D449E9}" destId="{D227378C-0E24-4B05-90DC-EF75C1C0E001}" srcOrd="9" destOrd="0" presId="urn:microsoft.com/office/officeart/2005/8/layout/chevron2"/>
    <dgm:cxn modelId="{3003F6A4-A99E-453F-BA5A-86DE570198AF}" type="presParOf" srcId="{A75622F4-F085-4CB8-BEF5-7F4982D449E9}" destId="{B9A50B79-9A8B-458C-A907-981AC7DE1D78}" srcOrd="10" destOrd="0" presId="urn:microsoft.com/office/officeart/2005/8/layout/chevron2"/>
    <dgm:cxn modelId="{111F30D1-1D8C-4B8A-9FEB-CF6C628D08FB}" type="presParOf" srcId="{B9A50B79-9A8B-458C-A907-981AC7DE1D78}" destId="{27C48158-B9B9-4854-A6B8-68A0DD1F63C9}" srcOrd="0" destOrd="0" presId="urn:microsoft.com/office/officeart/2005/8/layout/chevron2"/>
    <dgm:cxn modelId="{B4686C35-4F37-4AA8-AD77-74FFC0189F60}" type="presParOf" srcId="{B9A50B79-9A8B-458C-A907-981AC7DE1D78}" destId="{77906594-D8E9-4FAD-ADBF-312191BC0D47}" srcOrd="1" destOrd="0" presId="urn:microsoft.com/office/officeart/2005/8/layout/chevron2"/>
    <dgm:cxn modelId="{1E54DF8D-FE65-4F31-B3E7-C3A737FE5DB8}" type="presParOf" srcId="{A75622F4-F085-4CB8-BEF5-7F4982D449E9}" destId="{1502F41B-A129-4EBE-AC06-F7E5C7DCB913}" srcOrd="11" destOrd="0" presId="urn:microsoft.com/office/officeart/2005/8/layout/chevron2"/>
    <dgm:cxn modelId="{BD977D11-53DF-4BF5-A486-999EB9504894}" type="presParOf" srcId="{A75622F4-F085-4CB8-BEF5-7F4982D449E9}" destId="{8D249003-C657-4F39-925F-1D006A1A91F5}" srcOrd="12" destOrd="0" presId="urn:microsoft.com/office/officeart/2005/8/layout/chevron2"/>
    <dgm:cxn modelId="{E6064E0E-5C07-41F0-A077-807146824D31}" type="presParOf" srcId="{8D249003-C657-4F39-925F-1D006A1A91F5}" destId="{57A9E4D1-62CA-401D-9590-C293FCDE4B78}" srcOrd="0" destOrd="0" presId="urn:microsoft.com/office/officeart/2005/8/layout/chevron2"/>
    <dgm:cxn modelId="{0070E489-83D6-486E-8758-32D1C59B89D8}" type="presParOf" srcId="{8D249003-C657-4F39-925F-1D006A1A91F5}" destId="{AB46A9E4-2172-4EBE-9B9B-2A4C14363CB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8652B5-F5F2-4B82-9F00-9CCB19EA1837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DFD6ED95-A886-4307-8748-CC73181C8563}">
      <dgm:prSet phldrT="[Текст]"/>
      <dgm:spPr/>
      <dgm:t>
        <a:bodyPr/>
        <a:lstStyle/>
        <a:p>
          <a:r>
            <a:rPr lang="ru-RU" dirty="0" smtClean="0"/>
            <a:t>1 * 2</a:t>
          </a:r>
          <a:endParaRPr lang="ru-RU" dirty="0"/>
        </a:p>
      </dgm:t>
    </dgm:pt>
    <dgm:pt modelId="{6964C377-97E7-4E02-B561-B2DDE8EC224D}" type="parTrans" cxnId="{F7A876AD-37AB-4ADE-AA80-5802785025E3}">
      <dgm:prSet/>
      <dgm:spPr/>
      <dgm:t>
        <a:bodyPr/>
        <a:lstStyle/>
        <a:p>
          <a:endParaRPr lang="ru-RU"/>
        </a:p>
      </dgm:t>
    </dgm:pt>
    <dgm:pt modelId="{B8C48AAE-DF9F-4677-B41D-CE8B54EC20D7}" type="sibTrans" cxnId="{F7A876AD-37AB-4ADE-AA80-5802785025E3}">
      <dgm:prSet/>
      <dgm:spPr/>
      <dgm:t>
        <a:bodyPr/>
        <a:lstStyle/>
        <a:p>
          <a:endParaRPr lang="ru-RU"/>
        </a:p>
      </dgm:t>
    </dgm:pt>
    <dgm:pt modelId="{5878A5C3-758B-4F73-BDFC-256FBC9776BC}">
      <dgm:prSet/>
      <dgm:spPr/>
      <dgm:t>
        <a:bodyPr/>
        <a:lstStyle/>
        <a:p>
          <a:r>
            <a:rPr lang="ru-RU" smtClean="0"/>
            <a:t>3 * 2</a:t>
          </a:r>
          <a:endParaRPr lang="ru-RU" dirty="0"/>
        </a:p>
      </dgm:t>
    </dgm:pt>
    <dgm:pt modelId="{659C2668-C4B2-4BFF-80D5-F91B0224E122}" type="parTrans" cxnId="{B6C4FC51-EA33-409C-B19B-CEA26AC57894}">
      <dgm:prSet/>
      <dgm:spPr/>
      <dgm:t>
        <a:bodyPr/>
        <a:lstStyle/>
        <a:p>
          <a:endParaRPr lang="ru-RU"/>
        </a:p>
      </dgm:t>
    </dgm:pt>
    <dgm:pt modelId="{11F44EF8-A915-408D-9DF0-3D2985E558FA}" type="sibTrans" cxnId="{B6C4FC51-EA33-409C-B19B-CEA26AC57894}">
      <dgm:prSet/>
      <dgm:spPr/>
      <dgm:t>
        <a:bodyPr/>
        <a:lstStyle/>
        <a:p>
          <a:endParaRPr lang="ru-RU"/>
        </a:p>
      </dgm:t>
    </dgm:pt>
    <dgm:pt modelId="{CA3C8465-5363-4D44-8FE0-566BD32C1209}">
      <dgm:prSet/>
      <dgm:spPr/>
      <dgm:t>
        <a:bodyPr/>
        <a:lstStyle/>
        <a:p>
          <a:r>
            <a:rPr lang="ru-RU" smtClean="0"/>
            <a:t>4 * 2</a:t>
          </a:r>
          <a:endParaRPr lang="ru-RU" dirty="0"/>
        </a:p>
      </dgm:t>
    </dgm:pt>
    <dgm:pt modelId="{7AE46499-F80E-4917-BCDA-3C5CAC424249}" type="parTrans" cxnId="{1E7E8D4C-3C05-4229-B47D-6AEF9BB5BEB3}">
      <dgm:prSet/>
      <dgm:spPr/>
      <dgm:t>
        <a:bodyPr/>
        <a:lstStyle/>
        <a:p>
          <a:endParaRPr lang="ru-RU"/>
        </a:p>
      </dgm:t>
    </dgm:pt>
    <dgm:pt modelId="{20E9CDDE-AEEF-4E08-BDD9-2093F7617CBB}" type="sibTrans" cxnId="{1E7E8D4C-3C05-4229-B47D-6AEF9BB5BEB3}">
      <dgm:prSet/>
      <dgm:spPr/>
      <dgm:t>
        <a:bodyPr/>
        <a:lstStyle/>
        <a:p>
          <a:endParaRPr lang="ru-RU"/>
        </a:p>
      </dgm:t>
    </dgm:pt>
    <dgm:pt modelId="{C77F6B3F-ED13-4B99-BD65-8CB6153B102B}">
      <dgm:prSet/>
      <dgm:spPr/>
      <dgm:t>
        <a:bodyPr/>
        <a:lstStyle/>
        <a:p>
          <a:r>
            <a:rPr lang="ru-RU" smtClean="0"/>
            <a:t>5 * 4</a:t>
          </a:r>
          <a:endParaRPr lang="ru-RU" dirty="0"/>
        </a:p>
      </dgm:t>
    </dgm:pt>
    <dgm:pt modelId="{BDF7959B-5AB7-4093-8339-FC63BB2DC755}" type="parTrans" cxnId="{7047C87F-91F2-4865-B0FA-C388A4AB342B}">
      <dgm:prSet/>
      <dgm:spPr/>
      <dgm:t>
        <a:bodyPr/>
        <a:lstStyle/>
        <a:p>
          <a:endParaRPr lang="ru-RU"/>
        </a:p>
      </dgm:t>
    </dgm:pt>
    <dgm:pt modelId="{E295F88E-201C-4FB6-974A-182C529CDF7F}" type="sibTrans" cxnId="{7047C87F-91F2-4865-B0FA-C388A4AB342B}">
      <dgm:prSet/>
      <dgm:spPr/>
      <dgm:t>
        <a:bodyPr/>
        <a:lstStyle/>
        <a:p>
          <a:endParaRPr lang="ru-RU"/>
        </a:p>
      </dgm:t>
    </dgm:pt>
    <dgm:pt modelId="{E6171C79-620E-4010-A9DF-29332523023F}">
      <dgm:prSet/>
      <dgm:spPr/>
      <dgm:t>
        <a:bodyPr/>
        <a:lstStyle/>
        <a:p>
          <a:r>
            <a:rPr lang="ru-RU" smtClean="0"/>
            <a:t>5 * 6</a:t>
          </a:r>
          <a:endParaRPr lang="ru-RU" dirty="0"/>
        </a:p>
      </dgm:t>
    </dgm:pt>
    <dgm:pt modelId="{54D25F1C-6C47-404B-AD7C-79F54CB27B14}" type="parTrans" cxnId="{C691CE7F-412A-4686-9BA0-B0B80CF7BDFD}">
      <dgm:prSet/>
      <dgm:spPr/>
      <dgm:t>
        <a:bodyPr/>
        <a:lstStyle/>
        <a:p>
          <a:endParaRPr lang="ru-RU"/>
        </a:p>
      </dgm:t>
    </dgm:pt>
    <dgm:pt modelId="{1137A3DD-45AA-4A40-9ED2-BE4C8B6F3A14}" type="sibTrans" cxnId="{C691CE7F-412A-4686-9BA0-B0B80CF7BDFD}">
      <dgm:prSet/>
      <dgm:spPr/>
      <dgm:t>
        <a:bodyPr/>
        <a:lstStyle/>
        <a:p>
          <a:endParaRPr lang="ru-RU"/>
        </a:p>
      </dgm:t>
    </dgm:pt>
    <dgm:pt modelId="{BD839CCF-A11B-40AD-8826-F0F1919927C1}">
      <dgm:prSet/>
      <dgm:spPr/>
      <dgm:t>
        <a:bodyPr/>
        <a:lstStyle/>
        <a:p>
          <a:r>
            <a:rPr lang="ru-RU" dirty="0" smtClean="0"/>
            <a:t>6 * 4</a:t>
          </a:r>
          <a:endParaRPr lang="ru-RU" dirty="0"/>
        </a:p>
      </dgm:t>
    </dgm:pt>
    <dgm:pt modelId="{E8D6B28C-B304-457E-B95F-68EF3B8C0AFD}" type="parTrans" cxnId="{4EEBD55E-CFF0-4AB0-A9E3-D8F679A57F98}">
      <dgm:prSet/>
      <dgm:spPr/>
      <dgm:t>
        <a:bodyPr/>
        <a:lstStyle/>
        <a:p>
          <a:endParaRPr lang="ru-RU"/>
        </a:p>
      </dgm:t>
    </dgm:pt>
    <dgm:pt modelId="{164C51A5-05E4-4DDC-8F99-E1DF21A906D6}" type="sibTrans" cxnId="{4EEBD55E-CFF0-4AB0-A9E3-D8F679A57F98}">
      <dgm:prSet/>
      <dgm:spPr/>
      <dgm:t>
        <a:bodyPr/>
        <a:lstStyle/>
        <a:p>
          <a:endParaRPr lang="ru-RU"/>
        </a:p>
      </dgm:t>
    </dgm:pt>
    <dgm:pt modelId="{9DD2C49D-5500-49DB-8079-2EBAA5964372}" type="pres">
      <dgm:prSet presAssocID="{7B8652B5-F5F2-4B82-9F00-9CCB19EA183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0401570-5AC0-40EC-81CB-7B6EB2A6C8D2}" type="pres">
      <dgm:prSet presAssocID="{DFD6ED95-A886-4307-8748-CC73181C856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DA6228-D103-4803-BDF7-F929465AC144}" type="pres">
      <dgm:prSet presAssocID="{B8C48AAE-DF9F-4677-B41D-CE8B54EC20D7}" presName="sibTrans" presStyleCnt="0"/>
      <dgm:spPr/>
    </dgm:pt>
    <dgm:pt modelId="{AA4867E6-CAEA-41F4-A878-FE96BAB5CD30}" type="pres">
      <dgm:prSet presAssocID="{5878A5C3-758B-4F73-BDFC-256FBC9776B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33626F4-BF59-495B-A52D-14FCAA3354B1}" type="pres">
      <dgm:prSet presAssocID="{11F44EF8-A915-408D-9DF0-3D2985E558FA}" presName="sibTrans" presStyleCnt="0"/>
      <dgm:spPr/>
    </dgm:pt>
    <dgm:pt modelId="{9EDF3F1F-89A4-4039-9163-E9E0A519A82D}" type="pres">
      <dgm:prSet presAssocID="{CA3C8465-5363-4D44-8FE0-566BD32C120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A5F605-8D59-4DFB-ABDE-B5B61435C53E}" type="pres">
      <dgm:prSet presAssocID="{20E9CDDE-AEEF-4E08-BDD9-2093F7617CBB}" presName="sibTrans" presStyleCnt="0"/>
      <dgm:spPr/>
    </dgm:pt>
    <dgm:pt modelId="{2DE6D0C4-4942-4CF4-9116-772471FF284C}" type="pres">
      <dgm:prSet presAssocID="{C77F6B3F-ED13-4B99-BD65-8CB6153B102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8492920-645A-4BA8-AE5B-DDF06B59E46A}" type="pres">
      <dgm:prSet presAssocID="{E295F88E-201C-4FB6-974A-182C529CDF7F}" presName="sibTrans" presStyleCnt="0"/>
      <dgm:spPr/>
    </dgm:pt>
    <dgm:pt modelId="{F8DE0249-4B07-4F19-A2FC-A607F70B57D2}" type="pres">
      <dgm:prSet presAssocID="{E6171C79-620E-4010-A9DF-29332523023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D568D7-01CB-48AD-B754-FEB063461BD8}" type="pres">
      <dgm:prSet presAssocID="{1137A3DD-45AA-4A40-9ED2-BE4C8B6F3A14}" presName="sibTrans" presStyleCnt="0"/>
      <dgm:spPr/>
    </dgm:pt>
    <dgm:pt modelId="{5835B792-75BC-405B-BE28-F440FD555DAF}" type="pres">
      <dgm:prSet presAssocID="{BD839CCF-A11B-40AD-8826-F0F1919927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AD4D3CF-C1DD-4C1F-A036-EA75E921C41B}" type="presOf" srcId="{5878A5C3-758B-4F73-BDFC-256FBC9776BC}" destId="{AA4867E6-CAEA-41F4-A878-FE96BAB5CD30}" srcOrd="0" destOrd="0" presId="urn:microsoft.com/office/officeart/2005/8/layout/default"/>
    <dgm:cxn modelId="{C691CE7F-412A-4686-9BA0-B0B80CF7BDFD}" srcId="{7B8652B5-F5F2-4B82-9F00-9CCB19EA1837}" destId="{E6171C79-620E-4010-A9DF-29332523023F}" srcOrd="4" destOrd="0" parTransId="{54D25F1C-6C47-404B-AD7C-79F54CB27B14}" sibTransId="{1137A3DD-45AA-4A40-9ED2-BE4C8B6F3A14}"/>
    <dgm:cxn modelId="{A2B8860C-A332-47E0-B04D-2503719A9524}" type="presOf" srcId="{E6171C79-620E-4010-A9DF-29332523023F}" destId="{F8DE0249-4B07-4F19-A2FC-A607F70B57D2}" srcOrd="0" destOrd="0" presId="urn:microsoft.com/office/officeart/2005/8/layout/default"/>
    <dgm:cxn modelId="{F7A876AD-37AB-4ADE-AA80-5802785025E3}" srcId="{7B8652B5-F5F2-4B82-9F00-9CCB19EA1837}" destId="{DFD6ED95-A886-4307-8748-CC73181C8563}" srcOrd="0" destOrd="0" parTransId="{6964C377-97E7-4E02-B561-B2DDE8EC224D}" sibTransId="{B8C48AAE-DF9F-4677-B41D-CE8B54EC20D7}"/>
    <dgm:cxn modelId="{FF316DE2-ED88-4645-85A5-16781AC3D08E}" type="presOf" srcId="{DFD6ED95-A886-4307-8748-CC73181C8563}" destId="{A0401570-5AC0-40EC-81CB-7B6EB2A6C8D2}" srcOrd="0" destOrd="0" presId="urn:microsoft.com/office/officeart/2005/8/layout/default"/>
    <dgm:cxn modelId="{1E7E8D4C-3C05-4229-B47D-6AEF9BB5BEB3}" srcId="{7B8652B5-F5F2-4B82-9F00-9CCB19EA1837}" destId="{CA3C8465-5363-4D44-8FE0-566BD32C1209}" srcOrd="2" destOrd="0" parTransId="{7AE46499-F80E-4917-BCDA-3C5CAC424249}" sibTransId="{20E9CDDE-AEEF-4E08-BDD9-2093F7617CBB}"/>
    <dgm:cxn modelId="{55B2B1A6-4441-4C92-BA85-A0DADBDD6F5C}" type="presOf" srcId="{BD839CCF-A11B-40AD-8826-F0F1919927C1}" destId="{5835B792-75BC-405B-BE28-F440FD555DAF}" srcOrd="0" destOrd="0" presId="urn:microsoft.com/office/officeart/2005/8/layout/default"/>
    <dgm:cxn modelId="{7047C87F-91F2-4865-B0FA-C388A4AB342B}" srcId="{7B8652B5-F5F2-4B82-9F00-9CCB19EA1837}" destId="{C77F6B3F-ED13-4B99-BD65-8CB6153B102B}" srcOrd="3" destOrd="0" parTransId="{BDF7959B-5AB7-4093-8339-FC63BB2DC755}" sibTransId="{E295F88E-201C-4FB6-974A-182C529CDF7F}"/>
    <dgm:cxn modelId="{CB584DF5-AE2F-4002-8E65-DC47E85DA784}" type="presOf" srcId="{C77F6B3F-ED13-4B99-BD65-8CB6153B102B}" destId="{2DE6D0C4-4942-4CF4-9116-772471FF284C}" srcOrd="0" destOrd="0" presId="urn:microsoft.com/office/officeart/2005/8/layout/default"/>
    <dgm:cxn modelId="{B6C4FC51-EA33-409C-B19B-CEA26AC57894}" srcId="{7B8652B5-F5F2-4B82-9F00-9CCB19EA1837}" destId="{5878A5C3-758B-4F73-BDFC-256FBC9776BC}" srcOrd="1" destOrd="0" parTransId="{659C2668-C4B2-4BFF-80D5-F91B0224E122}" sibTransId="{11F44EF8-A915-408D-9DF0-3D2985E558FA}"/>
    <dgm:cxn modelId="{4EEBD55E-CFF0-4AB0-A9E3-D8F679A57F98}" srcId="{7B8652B5-F5F2-4B82-9F00-9CCB19EA1837}" destId="{BD839CCF-A11B-40AD-8826-F0F1919927C1}" srcOrd="5" destOrd="0" parTransId="{E8D6B28C-B304-457E-B95F-68EF3B8C0AFD}" sibTransId="{164C51A5-05E4-4DDC-8F99-E1DF21A906D6}"/>
    <dgm:cxn modelId="{EEAB90A5-5E4B-4FEC-B8AA-0F1006E4E709}" type="presOf" srcId="{7B8652B5-F5F2-4B82-9F00-9CCB19EA1837}" destId="{9DD2C49D-5500-49DB-8079-2EBAA5964372}" srcOrd="0" destOrd="0" presId="urn:microsoft.com/office/officeart/2005/8/layout/default"/>
    <dgm:cxn modelId="{40FC9231-F84A-4F34-AF5A-558731EF2547}" type="presOf" srcId="{CA3C8465-5363-4D44-8FE0-566BD32C1209}" destId="{9EDF3F1F-89A4-4039-9163-E9E0A519A82D}" srcOrd="0" destOrd="0" presId="urn:microsoft.com/office/officeart/2005/8/layout/default"/>
    <dgm:cxn modelId="{8639352E-4214-4AF5-9B04-00B4ED9A618B}" type="presParOf" srcId="{9DD2C49D-5500-49DB-8079-2EBAA5964372}" destId="{A0401570-5AC0-40EC-81CB-7B6EB2A6C8D2}" srcOrd="0" destOrd="0" presId="urn:microsoft.com/office/officeart/2005/8/layout/default"/>
    <dgm:cxn modelId="{C202195E-B4EF-42B3-8200-B4AE013E7A95}" type="presParOf" srcId="{9DD2C49D-5500-49DB-8079-2EBAA5964372}" destId="{10DA6228-D103-4803-BDF7-F929465AC144}" srcOrd="1" destOrd="0" presId="urn:microsoft.com/office/officeart/2005/8/layout/default"/>
    <dgm:cxn modelId="{628AADF8-859B-460F-BD53-47F3025AF034}" type="presParOf" srcId="{9DD2C49D-5500-49DB-8079-2EBAA5964372}" destId="{AA4867E6-CAEA-41F4-A878-FE96BAB5CD30}" srcOrd="2" destOrd="0" presId="urn:microsoft.com/office/officeart/2005/8/layout/default"/>
    <dgm:cxn modelId="{7BEB4091-8E61-49D5-A52F-40FF2070E0C1}" type="presParOf" srcId="{9DD2C49D-5500-49DB-8079-2EBAA5964372}" destId="{D33626F4-BF59-495B-A52D-14FCAA3354B1}" srcOrd="3" destOrd="0" presId="urn:microsoft.com/office/officeart/2005/8/layout/default"/>
    <dgm:cxn modelId="{61EA370B-4BE9-4A1A-9A03-417224C87663}" type="presParOf" srcId="{9DD2C49D-5500-49DB-8079-2EBAA5964372}" destId="{9EDF3F1F-89A4-4039-9163-E9E0A519A82D}" srcOrd="4" destOrd="0" presId="urn:microsoft.com/office/officeart/2005/8/layout/default"/>
    <dgm:cxn modelId="{A864D66C-87CB-4227-B4CE-1C26762886E1}" type="presParOf" srcId="{9DD2C49D-5500-49DB-8079-2EBAA5964372}" destId="{6CA5F605-8D59-4DFB-ABDE-B5B61435C53E}" srcOrd="5" destOrd="0" presId="urn:microsoft.com/office/officeart/2005/8/layout/default"/>
    <dgm:cxn modelId="{45844796-8971-47E9-917D-7A82C1179159}" type="presParOf" srcId="{9DD2C49D-5500-49DB-8079-2EBAA5964372}" destId="{2DE6D0C4-4942-4CF4-9116-772471FF284C}" srcOrd="6" destOrd="0" presId="urn:microsoft.com/office/officeart/2005/8/layout/default"/>
    <dgm:cxn modelId="{E157DE8D-08C3-4849-8614-93409E86022B}" type="presParOf" srcId="{9DD2C49D-5500-49DB-8079-2EBAA5964372}" destId="{98492920-645A-4BA8-AE5B-DDF06B59E46A}" srcOrd="7" destOrd="0" presId="urn:microsoft.com/office/officeart/2005/8/layout/default"/>
    <dgm:cxn modelId="{B65DB17A-F2F0-4CC7-88AF-35E5BCBB13B4}" type="presParOf" srcId="{9DD2C49D-5500-49DB-8079-2EBAA5964372}" destId="{F8DE0249-4B07-4F19-A2FC-A607F70B57D2}" srcOrd="8" destOrd="0" presId="urn:microsoft.com/office/officeart/2005/8/layout/default"/>
    <dgm:cxn modelId="{6C9751EA-1CE3-48C2-87DE-61B88930080A}" type="presParOf" srcId="{9DD2C49D-5500-49DB-8079-2EBAA5964372}" destId="{94D568D7-01CB-48AD-B754-FEB063461BD8}" srcOrd="9" destOrd="0" presId="urn:microsoft.com/office/officeart/2005/8/layout/default"/>
    <dgm:cxn modelId="{CCB76347-FF4B-4826-AD7D-82A17AD899FD}" type="presParOf" srcId="{9DD2C49D-5500-49DB-8079-2EBAA5964372}" destId="{5835B792-75BC-405B-BE28-F440FD555DA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CDDF26-4B69-4079-8CC6-40A5AFE7E0C5}" type="doc">
      <dgm:prSet loTypeId="urn:microsoft.com/office/officeart/2005/8/layout/radial6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A2D2CF30-D2B1-47EE-A43F-C59744676FAE}">
      <dgm:prSet phldrT="[Текст]"/>
      <dgm:spPr/>
      <dgm:t>
        <a:bodyPr/>
        <a:lstStyle/>
        <a:p>
          <a:r>
            <a:rPr lang="ru-RU" dirty="0" smtClean="0"/>
            <a:t>Коли ми так говоримо?»</a:t>
          </a:r>
          <a:endParaRPr lang="ru-RU" dirty="0"/>
        </a:p>
      </dgm:t>
    </dgm:pt>
    <dgm:pt modelId="{831A32D6-E27F-4C95-91AF-AFF2C0350F18}" type="parTrans" cxnId="{D0118A0C-7C47-46D6-A98E-43529DF4D446}">
      <dgm:prSet/>
      <dgm:spPr/>
      <dgm:t>
        <a:bodyPr/>
        <a:lstStyle/>
        <a:p>
          <a:endParaRPr lang="ru-RU"/>
        </a:p>
      </dgm:t>
    </dgm:pt>
    <dgm:pt modelId="{EF1196E3-96CA-4724-A086-DFFE04F97DF2}" type="sibTrans" cxnId="{D0118A0C-7C47-46D6-A98E-43529DF4D446}">
      <dgm:prSet/>
      <dgm:spPr/>
      <dgm:t>
        <a:bodyPr/>
        <a:lstStyle/>
        <a:p>
          <a:endParaRPr lang="ru-RU"/>
        </a:p>
      </dgm:t>
    </dgm:pt>
    <dgm:pt modelId="{535A6D2F-B406-4114-B315-39B6B327FC45}">
      <dgm:prSet phldrT="[Текст]"/>
      <dgm:spPr/>
      <dgm:t>
        <a:bodyPr/>
        <a:lstStyle/>
        <a:p>
          <a:r>
            <a:rPr lang="ru-RU" dirty="0" smtClean="0"/>
            <a:t>Семеро одного не </a:t>
          </a:r>
          <a:r>
            <a:rPr lang="ru-RU" dirty="0" err="1" smtClean="0"/>
            <a:t>чекають</a:t>
          </a:r>
          <a:r>
            <a:rPr lang="ru-RU" dirty="0" smtClean="0"/>
            <a:t>.</a:t>
          </a:r>
          <a:endParaRPr lang="ru-RU" dirty="0"/>
        </a:p>
      </dgm:t>
    </dgm:pt>
    <dgm:pt modelId="{F1F3C79C-CBB2-406E-9407-C055179C35E8}" type="parTrans" cxnId="{3ADBBAD7-8D5D-4582-AD1C-0DA50BB1C757}">
      <dgm:prSet/>
      <dgm:spPr/>
      <dgm:t>
        <a:bodyPr/>
        <a:lstStyle/>
        <a:p>
          <a:endParaRPr lang="ru-RU"/>
        </a:p>
      </dgm:t>
    </dgm:pt>
    <dgm:pt modelId="{597E1BE7-8E58-4B83-8B58-7D9EF72A4BCE}" type="sibTrans" cxnId="{3ADBBAD7-8D5D-4582-AD1C-0DA50BB1C757}">
      <dgm:prSet/>
      <dgm:spPr/>
      <dgm:t>
        <a:bodyPr/>
        <a:lstStyle/>
        <a:p>
          <a:endParaRPr lang="ru-RU"/>
        </a:p>
      </dgm:t>
    </dgm:pt>
    <dgm:pt modelId="{0FF95F64-689E-477B-9BE8-DBA430A80480}">
      <dgm:prSet/>
      <dgm:spPr/>
      <dgm:t>
        <a:bodyPr/>
        <a:lstStyle/>
        <a:p>
          <a:r>
            <a:rPr lang="ru-RU" dirty="0" err="1" smtClean="0"/>
            <a:t>Сім</a:t>
          </a:r>
          <a:r>
            <a:rPr lang="ru-RU" dirty="0" smtClean="0"/>
            <a:t> раз </a:t>
          </a:r>
          <a:r>
            <a:rPr lang="ru-RU" dirty="0" err="1" smtClean="0"/>
            <a:t>відміряй</a:t>
          </a:r>
          <a:r>
            <a:rPr lang="ru-RU" dirty="0" smtClean="0"/>
            <a:t>, а один раз </a:t>
          </a:r>
          <a:r>
            <a:rPr lang="ru-RU" dirty="0" err="1" smtClean="0"/>
            <a:t>відріж</a:t>
          </a:r>
          <a:r>
            <a:rPr lang="ru-RU" dirty="0" smtClean="0"/>
            <a:t>.</a:t>
          </a:r>
          <a:endParaRPr lang="ru-RU" dirty="0"/>
        </a:p>
      </dgm:t>
    </dgm:pt>
    <dgm:pt modelId="{D34F587B-B043-465C-A64F-B55EEB688549}" type="parTrans" cxnId="{6B0F1501-6823-4B67-A378-08DAE8474189}">
      <dgm:prSet/>
      <dgm:spPr/>
      <dgm:t>
        <a:bodyPr/>
        <a:lstStyle/>
        <a:p>
          <a:endParaRPr lang="ru-RU"/>
        </a:p>
      </dgm:t>
    </dgm:pt>
    <dgm:pt modelId="{C340BBED-26D8-47C3-80B2-40BC6C789339}" type="sibTrans" cxnId="{6B0F1501-6823-4B67-A378-08DAE8474189}">
      <dgm:prSet/>
      <dgm:spPr/>
      <dgm:t>
        <a:bodyPr/>
        <a:lstStyle/>
        <a:p>
          <a:endParaRPr lang="ru-RU"/>
        </a:p>
      </dgm:t>
    </dgm:pt>
    <dgm:pt modelId="{2714C8DF-602C-4372-AF44-2B0E7B8DDEC4}">
      <dgm:prSet/>
      <dgm:spPr/>
      <dgm:t>
        <a:bodyPr/>
        <a:lstStyle/>
        <a:p>
          <a:r>
            <a:rPr lang="ru-RU" dirty="0" smtClean="0"/>
            <a:t>На </a:t>
          </a:r>
          <a:r>
            <a:rPr lang="ru-RU" dirty="0" err="1" smtClean="0"/>
            <a:t>сьомому</a:t>
          </a:r>
          <a:r>
            <a:rPr lang="ru-RU" dirty="0" smtClean="0"/>
            <a:t> </a:t>
          </a:r>
          <a:r>
            <a:rPr lang="ru-RU" dirty="0" err="1" smtClean="0"/>
            <a:t>небі</a:t>
          </a:r>
          <a:r>
            <a:rPr lang="ru-RU" dirty="0" smtClean="0"/>
            <a:t> </a:t>
          </a:r>
          <a:r>
            <a:rPr lang="ru-RU" dirty="0" err="1" smtClean="0"/>
            <a:t>від</a:t>
          </a:r>
          <a:r>
            <a:rPr lang="ru-RU" dirty="0" smtClean="0"/>
            <a:t> </a:t>
          </a:r>
          <a:r>
            <a:rPr lang="ru-RU" dirty="0" err="1" smtClean="0"/>
            <a:t>щастя</a:t>
          </a:r>
          <a:r>
            <a:rPr lang="ru-RU" dirty="0" smtClean="0"/>
            <a:t>.</a:t>
          </a:r>
          <a:endParaRPr lang="ru-RU" dirty="0"/>
        </a:p>
      </dgm:t>
    </dgm:pt>
    <dgm:pt modelId="{E2C80D98-2B2A-4E1A-B06C-E5D74B5E17D4}" type="parTrans" cxnId="{2EE01919-E5D0-4C80-BBE0-5C760FAE3246}">
      <dgm:prSet/>
      <dgm:spPr/>
      <dgm:t>
        <a:bodyPr/>
        <a:lstStyle/>
        <a:p>
          <a:endParaRPr lang="ru-RU"/>
        </a:p>
      </dgm:t>
    </dgm:pt>
    <dgm:pt modelId="{E7D01AAC-6AF1-4966-A615-67CAEFEBB1FF}" type="sibTrans" cxnId="{2EE01919-E5D0-4C80-BBE0-5C760FAE3246}">
      <dgm:prSet/>
      <dgm:spPr/>
      <dgm:t>
        <a:bodyPr/>
        <a:lstStyle/>
        <a:p>
          <a:endParaRPr lang="ru-RU"/>
        </a:p>
      </dgm:t>
    </dgm:pt>
    <dgm:pt modelId="{B7E5649C-0943-44CC-B271-D2553E6F2E4D}">
      <dgm:prSet/>
      <dgm:spPr/>
      <dgm:t>
        <a:bodyPr/>
        <a:lstStyle/>
        <a:p>
          <a:r>
            <a:rPr lang="ru-RU" dirty="0" err="1" smtClean="0"/>
            <a:t>Сім</a:t>
          </a:r>
          <a:r>
            <a:rPr lang="ru-RU" dirty="0" smtClean="0"/>
            <a:t> верст до небес.</a:t>
          </a:r>
          <a:endParaRPr lang="ru-RU" dirty="0"/>
        </a:p>
      </dgm:t>
    </dgm:pt>
    <dgm:pt modelId="{727121DC-4395-4202-BCC1-42583AD4B0F4}" type="parTrans" cxnId="{38987A64-169C-48CB-BF21-67805A98796B}">
      <dgm:prSet/>
      <dgm:spPr/>
      <dgm:t>
        <a:bodyPr/>
        <a:lstStyle/>
        <a:p>
          <a:endParaRPr lang="ru-RU"/>
        </a:p>
      </dgm:t>
    </dgm:pt>
    <dgm:pt modelId="{582AEE66-C13D-487A-814F-888D3E36D277}" type="sibTrans" cxnId="{38987A64-169C-48CB-BF21-67805A98796B}">
      <dgm:prSet/>
      <dgm:spPr/>
      <dgm:t>
        <a:bodyPr/>
        <a:lstStyle/>
        <a:p>
          <a:endParaRPr lang="ru-RU"/>
        </a:p>
      </dgm:t>
    </dgm:pt>
    <dgm:pt modelId="{A6BF17EE-AAFC-4D1C-A29E-5F51AB82BB4F}">
      <dgm:prSet/>
      <dgm:spPr/>
      <dgm:t>
        <a:bodyPr/>
        <a:lstStyle/>
        <a:p>
          <a:r>
            <a:rPr lang="ru-RU" dirty="0" err="1" smtClean="0"/>
            <a:t>Сьома</a:t>
          </a:r>
          <a:r>
            <a:rPr lang="ru-RU" dirty="0" smtClean="0"/>
            <a:t> вода на </a:t>
          </a:r>
          <a:r>
            <a:rPr lang="ru-RU" dirty="0" err="1" smtClean="0"/>
            <a:t>киселі</a:t>
          </a:r>
          <a:r>
            <a:rPr lang="ru-RU" dirty="0" smtClean="0"/>
            <a:t>.</a:t>
          </a:r>
          <a:endParaRPr lang="ru-RU" dirty="0"/>
        </a:p>
      </dgm:t>
    </dgm:pt>
    <dgm:pt modelId="{65726A64-CDB1-4653-A118-04673C764980}" type="parTrans" cxnId="{D7050105-EF47-4358-9A79-E643707DF368}">
      <dgm:prSet/>
      <dgm:spPr/>
      <dgm:t>
        <a:bodyPr/>
        <a:lstStyle/>
        <a:p>
          <a:endParaRPr lang="ru-RU"/>
        </a:p>
      </dgm:t>
    </dgm:pt>
    <dgm:pt modelId="{3C852624-6EF3-4D3D-9545-8A6C1F8C1051}" type="sibTrans" cxnId="{D7050105-EF47-4358-9A79-E643707DF368}">
      <dgm:prSet/>
      <dgm:spPr/>
      <dgm:t>
        <a:bodyPr/>
        <a:lstStyle/>
        <a:p>
          <a:endParaRPr lang="ru-RU"/>
        </a:p>
      </dgm:t>
    </dgm:pt>
    <dgm:pt modelId="{A722DDC1-3E94-4FAD-80FB-6C81C0DFA341}" type="pres">
      <dgm:prSet presAssocID="{15CDDF26-4B69-4079-8CC6-40A5AFE7E0C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D51C9E8-F6C2-495E-BF0B-0AEC9F3A7FDA}" type="pres">
      <dgm:prSet presAssocID="{A2D2CF30-D2B1-47EE-A43F-C59744676FAE}" presName="centerShape" presStyleLbl="node0" presStyleIdx="0" presStyleCnt="1" custScaleX="106728"/>
      <dgm:spPr/>
      <dgm:t>
        <a:bodyPr/>
        <a:lstStyle/>
        <a:p>
          <a:endParaRPr lang="ru-RU"/>
        </a:p>
      </dgm:t>
    </dgm:pt>
    <dgm:pt modelId="{5D1DA6B6-7FDC-4301-A084-FBFA85C21C80}" type="pres">
      <dgm:prSet presAssocID="{535A6D2F-B406-4114-B315-39B6B327FC45}" presName="node" presStyleLbl="node1" presStyleIdx="0" presStyleCnt="5" custScaleX="17788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CE1D8C6-11CB-4F5D-96A9-C73EF1AA1E30}" type="pres">
      <dgm:prSet presAssocID="{535A6D2F-B406-4114-B315-39B6B327FC45}" presName="dummy" presStyleCnt="0"/>
      <dgm:spPr/>
    </dgm:pt>
    <dgm:pt modelId="{2950A3C6-47CE-405A-AD8A-06E4034D204B}" type="pres">
      <dgm:prSet presAssocID="{597E1BE7-8E58-4B83-8B58-7D9EF72A4BCE}" presName="sibTrans" presStyleLbl="sibTrans2D1" presStyleIdx="0" presStyleCnt="5"/>
      <dgm:spPr/>
      <dgm:t>
        <a:bodyPr/>
        <a:lstStyle/>
        <a:p>
          <a:endParaRPr lang="ru-RU"/>
        </a:p>
      </dgm:t>
    </dgm:pt>
    <dgm:pt modelId="{85025A93-D1CB-4177-B2FE-AC4074D24A85}" type="pres">
      <dgm:prSet presAssocID="{0FF95F64-689E-477B-9BE8-DBA430A80480}" presName="node" presStyleLbl="node1" presStyleIdx="1" presStyleCnt="5" custScaleX="177880" custRadScaleRad="110376" custRadScaleInc="891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6361DB-F2E4-4797-8A66-9D2509267096}" type="pres">
      <dgm:prSet presAssocID="{0FF95F64-689E-477B-9BE8-DBA430A80480}" presName="dummy" presStyleCnt="0"/>
      <dgm:spPr/>
    </dgm:pt>
    <dgm:pt modelId="{4DB6C844-403B-491E-BF15-CA0DC7C56B1E}" type="pres">
      <dgm:prSet presAssocID="{C340BBED-26D8-47C3-80B2-40BC6C789339}" presName="sibTrans" presStyleLbl="sibTrans2D1" presStyleIdx="1" presStyleCnt="5"/>
      <dgm:spPr/>
      <dgm:t>
        <a:bodyPr/>
        <a:lstStyle/>
        <a:p>
          <a:endParaRPr lang="ru-RU"/>
        </a:p>
      </dgm:t>
    </dgm:pt>
    <dgm:pt modelId="{56EC6276-EA17-4F36-89E6-D052D86FD8EA}" type="pres">
      <dgm:prSet presAssocID="{2714C8DF-602C-4372-AF44-2B0E7B8DDEC4}" presName="node" presStyleLbl="node1" presStyleIdx="2" presStyleCnt="5" custScaleX="177880" custRadScaleRad="107176" custRadScaleInc="-2780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0FB20C-0744-47AF-913B-6BB74DD8CCFF}" type="pres">
      <dgm:prSet presAssocID="{2714C8DF-602C-4372-AF44-2B0E7B8DDEC4}" presName="dummy" presStyleCnt="0"/>
      <dgm:spPr/>
    </dgm:pt>
    <dgm:pt modelId="{6253A852-C6AC-4ABE-95D5-C3D2A4D2EAD3}" type="pres">
      <dgm:prSet presAssocID="{E7D01AAC-6AF1-4966-A615-67CAEFEBB1FF}" presName="sibTrans" presStyleLbl="sibTrans2D1" presStyleIdx="2" presStyleCnt="5"/>
      <dgm:spPr/>
      <dgm:t>
        <a:bodyPr/>
        <a:lstStyle/>
        <a:p>
          <a:endParaRPr lang="ru-RU"/>
        </a:p>
      </dgm:t>
    </dgm:pt>
    <dgm:pt modelId="{53605940-EA04-4394-91BD-8D8EEF585119}" type="pres">
      <dgm:prSet presAssocID="{B7E5649C-0943-44CC-B271-D2553E6F2E4D}" presName="node" presStyleLbl="node1" presStyleIdx="3" presStyleCnt="5" custScaleX="177880" custRadScaleRad="113040" custRadScaleInc="3248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498B4E-B7DE-405D-92A8-15F6C02D77BF}" type="pres">
      <dgm:prSet presAssocID="{B7E5649C-0943-44CC-B271-D2553E6F2E4D}" presName="dummy" presStyleCnt="0"/>
      <dgm:spPr/>
    </dgm:pt>
    <dgm:pt modelId="{BAB77907-9251-4A20-8B10-22699A2D77AD}" type="pres">
      <dgm:prSet presAssocID="{582AEE66-C13D-487A-814F-888D3E36D277}" presName="sibTrans" presStyleLbl="sibTrans2D1" presStyleIdx="3" presStyleCnt="5"/>
      <dgm:spPr/>
      <dgm:t>
        <a:bodyPr/>
        <a:lstStyle/>
        <a:p>
          <a:endParaRPr lang="ru-RU"/>
        </a:p>
      </dgm:t>
    </dgm:pt>
    <dgm:pt modelId="{56FAF22A-83CE-40FC-86C3-3D376248C81D}" type="pres">
      <dgm:prSet presAssocID="{A6BF17EE-AAFC-4D1C-A29E-5F51AB82BB4F}" presName="node" presStyleLbl="node1" presStyleIdx="4" presStyleCnt="5" custScaleX="177880" custRadScaleRad="116521" custRadScaleInc="-653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1C3BAF0-DBD3-478F-8380-28A0D1BDE6B1}" type="pres">
      <dgm:prSet presAssocID="{A6BF17EE-AAFC-4D1C-A29E-5F51AB82BB4F}" presName="dummy" presStyleCnt="0"/>
      <dgm:spPr/>
    </dgm:pt>
    <dgm:pt modelId="{D70A1F91-2BA6-4C28-8AC2-FC70FD42FC38}" type="pres">
      <dgm:prSet presAssocID="{3C852624-6EF3-4D3D-9545-8A6C1F8C1051}" presName="sibTrans" presStyleLbl="sibTrans2D1" presStyleIdx="4" presStyleCnt="5"/>
      <dgm:spPr/>
      <dgm:t>
        <a:bodyPr/>
        <a:lstStyle/>
        <a:p>
          <a:endParaRPr lang="ru-RU"/>
        </a:p>
      </dgm:t>
    </dgm:pt>
  </dgm:ptLst>
  <dgm:cxnLst>
    <dgm:cxn modelId="{F2434C90-320B-4AB9-8CA4-FB02D80E01DF}" type="presOf" srcId="{E7D01AAC-6AF1-4966-A615-67CAEFEBB1FF}" destId="{6253A852-C6AC-4ABE-95D5-C3D2A4D2EAD3}" srcOrd="0" destOrd="0" presId="urn:microsoft.com/office/officeart/2005/8/layout/radial6"/>
    <dgm:cxn modelId="{6FBD69DD-7086-431E-A366-788CEA9C94F1}" type="presOf" srcId="{B7E5649C-0943-44CC-B271-D2553E6F2E4D}" destId="{53605940-EA04-4394-91BD-8D8EEF585119}" srcOrd="0" destOrd="0" presId="urn:microsoft.com/office/officeart/2005/8/layout/radial6"/>
    <dgm:cxn modelId="{615F36A8-A82D-4FE0-BFA4-5DF9B9673E80}" type="presOf" srcId="{0FF95F64-689E-477B-9BE8-DBA430A80480}" destId="{85025A93-D1CB-4177-B2FE-AC4074D24A85}" srcOrd="0" destOrd="0" presId="urn:microsoft.com/office/officeart/2005/8/layout/radial6"/>
    <dgm:cxn modelId="{EBB378FF-2626-419D-8F3E-95EB2581C0EE}" type="presOf" srcId="{2714C8DF-602C-4372-AF44-2B0E7B8DDEC4}" destId="{56EC6276-EA17-4F36-89E6-D052D86FD8EA}" srcOrd="0" destOrd="0" presId="urn:microsoft.com/office/officeart/2005/8/layout/radial6"/>
    <dgm:cxn modelId="{283A061C-E280-46D0-85B0-A5C2FC38B299}" type="presOf" srcId="{C340BBED-26D8-47C3-80B2-40BC6C789339}" destId="{4DB6C844-403B-491E-BF15-CA0DC7C56B1E}" srcOrd="0" destOrd="0" presId="urn:microsoft.com/office/officeart/2005/8/layout/radial6"/>
    <dgm:cxn modelId="{38987A64-169C-48CB-BF21-67805A98796B}" srcId="{A2D2CF30-D2B1-47EE-A43F-C59744676FAE}" destId="{B7E5649C-0943-44CC-B271-D2553E6F2E4D}" srcOrd="3" destOrd="0" parTransId="{727121DC-4395-4202-BCC1-42583AD4B0F4}" sibTransId="{582AEE66-C13D-487A-814F-888D3E36D277}"/>
    <dgm:cxn modelId="{50EF4231-3CE1-4769-A581-1976ABFE4AA6}" type="presOf" srcId="{597E1BE7-8E58-4B83-8B58-7D9EF72A4BCE}" destId="{2950A3C6-47CE-405A-AD8A-06E4034D204B}" srcOrd="0" destOrd="0" presId="urn:microsoft.com/office/officeart/2005/8/layout/radial6"/>
    <dgm:cxn modelId="{C091FFEF-0725-4CE1-A7D1-97987D44DAC9}" type="presOf" srcId="{A6BF17EE-AAFC-4D1C-A29E-5F51AB82BB4F}" destId="{56FAF22A-83CE-40FC-86C3-3D376248C81D}" srcOrd="0" destOrd="0" presId="urn:microsoft.com/office/officeart/2005/8/layout/radial6"/>
    <dgm:cxn modelId="{6B0F1501-6823-4B67-A378-08DAE8474189}" srcId="{A2D2CF30-D2B1-47EE-A43F-C59744676FAE}" destId="{0FF95F64-689E-477B-9BE8-DBA430A80480}" srcOrd="1" destOrd="0" parTransId="{D34F587B-B043-465C-A64F-B55EEB688549}" sibTransId="{C340BBED-26D8-47C3-80B2-40BC6C789339}"/>
    <dgm:cxn modelId="{D7050105-EF47-4358-9A79-E643707DF368}" srcId="{A2D2CF30-D2B1-47EE-A43F-C59744676FAE}" destId="{A6BF17EE-AAFC-4D1C-A29E-5F51AB82BB4F}" srcOrd="4" destOrd="0" parTransId="{65726A64-CDB1-4653-A118-04673C764980}" sibTransId="{3C852624-6EF3-4D3D-9545-8A6C1F8C1051}"/>
    <dgm:cxn modelId="{47D8C9D8-CEAE-4352-A6A9-3EF2AE13CAC3}" type="presOf" srcId="{535A6D2F-B406-4114-B315-39B6B327FC45}" destId="{5D1DA6B6-7FDC-4301-A084-FBFA85C21C80}" srcOrd="0" destOrd="0" presId="urn:microsoft.com/office/officeart/2005/8/layout/radial6"/>
    <dgm:cxn modelId="{D9E91C44-8040-4EB7-A5CE-C398D2D708ED}" type="presOf" srcId="{582AEE66-C13D-487A-814F-888D3E36D277}" destId="{BAB77907-9251-4A20-8B10-22699A2D77AD}" srcOrd="0" destOrd="0" presId="urn:microsoft.com/office/officeart/2005/8/layout/radial6"/>
    <dgm:cxn modelId="{2EE01919-E5D0-4C80-BBE0-5C760FAE3246}" srcId="{A2D2CF30-D2B1-47EE-A43F-C59744676FAE}" destId="{2714C8DF-602C-4372-AF44-2B0E7B8DDEC4}" srcOrd="2" destOrd="0" parTransId="{E2C80D98-2B2A-4E1A-B06C-E5D74B5E17D4}" sibTransId="{E7D01AAC-6AF1-4966-A615-67CAEFEBB1FF}"/>
    <dgm:cxn modelId="{D0118A0C-7C47-46D6-A98E-43529DF4D446}" srcId="{15CDDF26-4B69-4079-8CC6-40A5AFE7E0C5}" destId="{A2D2CF30-D2B1-47EE-A43F-C59744676FAE}" srcOrd="0" destOrd="0" parTransId="{831A32D6-E27F-4C95-91AF-AFF2C0350F18}" sibTransId="{EF1196E3-96CA-4724-A086-DFFE04F97DF2}"/>
    <dgm:cxn modelId="{3E674D66-44AF-4FCA-AC0C-159AEFF0CFB3}" type="presOf" srcId="{3C852624-6EF3-4D3D-9545-8A6C1F8C1051}" destId="{D70A1F91-2BA6-4C28-8AC2-FC70FD42FC38}" srcOrd="0" destOrd="0" presId="urn:microsoft.com/office/officeart/2005/8/layout/radial6"/>
    <dgm:cxn modelId="{96324665-C2CF-4AAE-8B34-BACF56F8C5D0}" type="presOf" srcId="{A2D2CF30-D2B1-47EE-A43F-C59744676FAE}" destId="{FD51C9E8-F6C2-495E-BF0B-0AEC9F3A7FDA}" srcOrd="0" destOrd="0" presId="urn:microsoft.com/office/officeart/2005/8/layout/radial6"/>
    <dgm:cxn modelId="{424EFF20-D2BF-4A5C-B13D-BA8A1DD40B76}" type="presOf" srcId="{15CDDF26-4B69-4079-8CC6-40A5AFE7E0C5}" destId="{A722DDC1-3E94-4FAD-80FB-6C81C0DFA341}" srcOrd="0" destOrd="0" presId="urn:microsoft.com/office/officeart/2005/8/layout/radial6"/>
    <dgm:cxn modelId="{3ADBBAD7-8D5D-4582-AD1C-0DA50BB1C757}" srcId="{A2D2CF30-D2B1-47EE-A43F-C59744676FAE}" destId="{535A6D2F-B406-4114-B315-39B6B327FC45}" srcOrd="0" destOrd="0" parTransId="{F1F3C79C-CBB2-406E-9407-C055179C35E8}" sibTransId="{597E1BE7-8E58-4B83-8B58-7D9EF72A4BCE}"/>
    <dgm:cxn modelId="{C7374601-525C-46DB-B068-45A92E7FC869}" type="presParOf" srcId="{A722DDC1-3E94-4FAD-80FB-6C81C0DFA341}" destId="{FD51C9E8-F6C2-495E-BF0B-0AEC9F3A7FDA}" srcOrd="0" destOrd="0" presId="urn:microsoft.com/office/officeart/2005/8/layout/radial6"/>
    <dgm:cxn modelId="{ECE98AD4-E96B-43E0-AE4B-2053900B6DE3}" type="presParOf" srcId="{A722DDC1-3E94-4FAD-80FB-6C81C0DFA341}" destId="{5D1DA6B6-7FDC-4301-A084-FBFA85C21C80}" srcOrd="1" destOrd="0" presId="urn:microsoft.com/office/officeart/2005/8/layout/radial6"/>
    <dgm:cxn modelId="{D05B297A-B4DC-4146-89AF-D2B8B82B6DF4}" type="presParOf" srcId="{A722DDC1-3E94-4FAD-80FB-6C81C0DFA341}" destId="{4CE1D8C6-11CB-4F5D-96A9-C73EF1AA1E30}" srcOrd="2" destOrd="0" presId="urn:microsoft.com/office/officeart/2005/8/layout/radial6"/>
    <dgm:cxn modelId="{1B08F9B0-3C95-450D-8759-506FB84A2748}" type="presParOf" srcId="{A722DDC1-3E94-4FAD-80FB-6C81C0DFA341}" destId="{2950A3C6-47CE-405A-AD8A-06E4034D204B}" srcOrd="3" destOrd="0" presId="urn:microsoft.com/office/officeart/2005/8/layout/radial6"/>
    <dgm:cxn modelId="{9A581D0D-C58C-4976-93CF-5B0F3F7C305E}" type="presParOf" srcId="{A722DDC1-3E94-4FAD-80FB-6C81C0DFA341}" destId="{85025A93-D1CB-4177-B2FE-AC4074D24A85}" srcOrd="4" destOrd="0" presId="urn:microsoft.com/office/officeart/2005/8/layout/radial6"/>
    <dgm:cxn modelId="{BE5CF8BB-1F91-4298-B19C-EC9BF853B987}" type="presParOf" srcId="{A722DDC1-3E94-4FAD-80FB-6C81C0DFA341}" destId="{B86361DB-F2E4-4797-8A66-9D2509267096}" srcOrd="5" destOrd="0" presId="urn:microsoft.com/office/officeart/2005/8/layout/radial6"/>
    <dgm:cxn modelId="{4321A29C-0718-4FDB-9CC0-8F980A49EFEC}" type="presParOf" srcId="{A722DDC1-3E94-4FAD-80FB-6C81C0DFA341}" destId="{4DB6C844-403B-491E-BF15-CA0DC7C56B1E}" srcOrd="6" destOrd="0" presId="urn:microsoft.com/office/officeart/2005/8/layout/radial6"/>
    <dgm:cxn modelId="{3252892D-B8F9-4FD3-A690-D2E101A08D75}" type="presParOf" srcId="{A722DDC1-3E94-4FAD-80FB-6C81C0DFA341}" destId="{56EC6276-EA17-4F36-89E6-D052D86FD8EA}" srcOrd="7" destOrd="0" presId="urn:microsoft.com/office/officeart/2005/8/layout/radial6"/>
    <dgm:cxn modelId="{A6310A4C-BD7B-449E-8C72-81F36698C7FF}" type="presParOf" srcId="{A722DDC1-3E94-4FAD-80FB-6C81C0DFA341}" destId="{E80FB20C-0744-47AF-913B-6BB74DD8CCFF}" srcOrd="8" destOrd="0" presId="urn:microsoft.com/office/officeart/2005/8/layout/radial6"/>
    <dgm:cxn modelId="{41E26D81-E835-4DF4-878E-066E2BD377C6}" type="presParOf" srcId="{A722DDC1-3E94-4FAD-80FB-6C81C0DFA341}" destId="{6253A852-C6AC-4ABE-95D5-C3D2A4D2EAD3}" srcOrd="9" destOrd="0" presId="urn:microsoft.com/office/officeart/2005/8/layout/radial6"/>
    <dgm:cxn modelId="{13B1094C-47AB-42F8-BCF1-9AEAD809F951}" type="presParOf" srcId="{A722DDC1-3E94-4FAD-80FB-6C81C0DFA341}" destId="{53605940-EA04-4394-91BD-8D8EEF585119}" srcOrd="10" destOrd="0" presId="urn:microsoft.com/office/officeart/2005/8/layout/radial6"/>
    <dgm:cxn modelId="{531DFEAA-C921-4F28-97DE-9E0D4C576E90}" type="presParOf" srcId="{A722DDC1-3E94-4FAD-80FB-6C81C0DFA341}" destId="{53498B4E-B7DE-405D-92A8-15F6C02D77BF}" srcOrd="11" destOrd="0" presId="urn:microsoft.com/office/officeart/2005/8/layout/radial6"/>
    <dgm:cxn modelId="{871606C6-B20A-47E2-BABD-505EE3A8BEE7}" type="presParOf" srcId="{A722DDC1-3E94-4FAD-80FB-6C81C0DFA341}" destId="{BAB77907-9251-4A20-8B10-22699A2D77AD}" srcOrd="12" destOrd="0" presId="urn:microsoft.com/office/officeart/2005/8/layout/radial6"/>
    <dgm:cxn modelId="{31867B23-8DA6-4904-B4E7-35FF55545E53}" type="presParOf" srcId="{A722DDC1-3E94-4FAD-80FB-6C81C0DFA341}" destId="{56FAF22A-83CE-40FC-86C3-3D376248C81D}" srcOrd="13" destOrd="0" presId="urn:microsoft.com/office/officeart/2005/8/layout/radial6"/>
    <dgm:cxn modelId="{896E0BF7-5B72-46D1-AF58-F8B9ACB178FC}" type="presParOf" srcId="{A722DDC1-3E94-4FAD-80FB-6C81C0DFA341}" destId="{81C3BAF0-DBD3-478F-8380-28A0D1BDE6B1}" srcOrd="14" destOrd="0" presId="urn:microsoft.com/office/officeart/2005/8/layout/radial6"/>
    <dgm:cxn modelId="{03BB11F5-442A-471D-B353-31F5FD99834E}" type="presParOf" srcId="{A722DDC1-3E94-4FAD-80FB-6C81C0DFA341}" destId="{D70A1F91-2BA6-4C28-8AC2-FC70FD42FC38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B4D73-0DF2-432B-8B7D-702C7F59C344}">
      <dsp:nvSpPr>
        <dsp:cNvPr id="0" name=""/>
        <dsp:cNvSpPr/>
      </dsp:nvSpPr>
      <dsp:spPr>
        <a:xfrm>
          <a:off x="687001" y="1058"/>
          <a:ext cx="1505839" cy="9035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200" kern="1200" dirty="0" smtClean="0"/>
            <a:t>3 + 4 = </a:t>
          </a:r>
          <a:endParaRPr lang="ru-RU" sz="3200" kern="1200" dirty="0"/>
        </a:p>
      </dsp:txBody>
      <dsp:txXfrm>
        <a:off x="687001" y="1058"/>
        <a:ext cx="1505839" cy="903503"/>
      </dsp:txXfrm>
    </dsp:sp>
    <dsp:sp modelId="{14836484-BB27-4659-82F7-B5D213DAFDAB}">
      <dsp:nvSpPr>
        <dsp:cNvPr id="0" name=""/>
        <dsp:cNvSpPr/>
      </dsp:nvSpPr>
      <dsp:spPr>
        <a:xfrm>
          <a:off x="2343424" y="1058"/>
          <a:ext cx="1505839" cy="90350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200" kern="1200" dirty="0" smtClean="0"/>
            <a:t>1 + 2 =</a:t>
          </a:r>
          <a:endParaRPr lang="ru-RU" sz="3200" kern="1200" dirty="0"/>
        </a:p>
      </dsp:txBody>
      <dsp:txXfrm>
        <a:off x="2343424" y="1058"/>
        <a:ext cx="1505839" cy="903503"/>
      </dsp:txXfrm>
    </dsp:sp>
    <dsp:sp modelId="{C0E8D15F-6DA9-45BB-8F45-E61850C460E6}">
      <dsp:nvSpPr>
        <dsp:cNvPr id="0" name=""/>
        <dsp:cNvSpPr/>
      </dsp:nvSpPr>
      <dsp:spPr>
        <a:xfrm>
          <a:off x="3999847" y="1058"/>
          <a:ext cx="1505839" cy="90350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200" kern="1200" dirty="0" smtClean="0"/>
            <a:t>2 + 5 = </a:t>
          </a:r>
          <a:endParaRPr lang="ru-RU" sz="3200" kern="1200" dirty="0"/>
        </a:p>
      </dsp:txBody>
      <dsp:txXfrm>
        <a:off x="3999847" y="1058"/>
        <a:ext cx="1505839" cy="903503"/>
      </dsp:txXfrm>
    </dsp:sp>
    <dsp:sp modelId="{BE168AAA-54E3-4DBE-BC47-63CE810707E1}">
      <dsp:nvSpPr>
        <dsp:cNvPr id="0" name=""/>
        <dsp:cNvSpPr/>
      </dsp:nvSpPr>
      <dsp:spPr>
        <a:xfrm>
          <a:off x="687001" y="1055145"/>
          <a:ext cx="1505839" cy="90350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200" kern="1200" dirty="0" smtClean="0"/>
            <a:t>4 + 1 =</a:t>
          </a:r>
          <a:endParaRPr lang="ru-RU" sz="3200" kern="1200" dirty="0"/>
        </a:p>
      </dsp:txBody>
      <dsp:txXfrm>
        <a:off x="687001" y="1055145"/>
        <a:ext cx="1505839" cy="903503"/>
      </dsp:txXfrm>
    </dsp:sp>
    <dsp:sp modelId="{EE6C987D-5F3E-41CD-A230-DD60A8EB48CE}">
      <dsp:nvSpPr>
        <dsp:cNvPr id="0" name=""/>
        <dsp:cNvSpPr/>
      </dsp:nvSpPr>
      <dsp:spPr>
        <a:xfrm>
          <a:off x="2343424" y="1055145"/>
          <a:ext cx="1505839" cy="90350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200" kern="1200" dirty="0" smtClean="0"/>
            <a:t>3 + 2 =</a:t>
          </a:r>
          <a:endParaRPr lang="ru-RU" sz="3200" kern="1200" dirty="0"/>
        </a:p>
      </dsp:txBody>
      <dsp:txXfrm>
        <a:off x="2343424" y="1055145"/>
        <a:ext cx="1505839" cy="903503"/>
      </dsp:txXfrm>
    </dsp:sp>
    <dsp:sp modelId="{E507C5C9-6700-4DC0-8ABA-A44E5B925051}">
      <dsp:nvSpPr>
        <dsp:cNvPr id="0" name=""/>
        <dsp:cNvSpPr/>
      </dsp:nvSpPr>
      <dsp:spPr>
        <a:xfrm>
          <a:off x="3999847" y="1055145"/>
          <a:ext cx="1505839" cy="9035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200" kern="1200" dirty="0" smtClean="0"/>
            <a:t>2 + 2 =</a:t>
          </a:r>
          <a:endParaRPr lang="ru-RU" sz="3200" kern="1200" dirty="0"/>
        </a:p>
      </dsp:txBody>
      <dsp:txXfrm>
        <a:off x="3999847" y="1055145"/>
        <a:ext cx="1505839" cy="903503"/>
      </dsp:txXfrm>
    </dsp:sp>
    <dsp:sp modelId="{87AFDF24-6520-431B-9CC4-6C22621D0FDA}">
      <dsp:nvSpPr>
        <dsp:cNvPr id="0" name=""/>
        <dsp:cNvSpPr/>
      </dsp:nvSpPr>
      <dsp:spPr>
        <a:xfrm>
          <a:off x="687001" y="2109233"/>
          <a:ext cx="1505839" cy="90350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200" kern="1200" dirty="0" smtClean="0"/>
            <a:t>1 + 1 =</a:t>
          </a:r>
          <a:endParaRPr lang="ru-RU" sz="3200" kern="1200" dirty="0"/>
        </a:p>
      </dsp:txBody>
      <dsp:txXfrm>
        <a:off x="687001" y="2109233"/>
        <a:ext cx="1505839" cy="903503"/>
      </dsp:txXfrm>
    </dsp:sp>
    <dsp:sp modelId="{B651AE10-991B-4F93-8808-FA9D7FAEDBDA}">
      <dsp:nvSpPr>
        <dsp:cNvPr id="0" name=""/>
        <dsp:cNvSpPr/>
      </dsp:nvSpPr>
      <dsp:spPr>
        <a:xfrm>
          <a:off x="2343424" y="2109233"/>
          <a:ext cx="1505839" cy="90350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200" kern="1200" dirty="0" smtClean="0"/>
            <a:t>3 + 3 =</a:t>
          </a:r>
          <a:endParaRPr lang="ru-RU" sz="3200" kern="1200" dirty="0"/>
        </a:p>
      </dsp:txBody>
      <dsp:txXfrm>
        <a:off x="2343424" y="2109233"/>
        <a:ext cx="1505839" cy="903503"/>
      </dsp:txXfrm>
    </dsp:sp>
    <dsp:sp modelId="{9085EB2E-3F48-4CBD-B958-24F0A00E6EE8}">
      <dsp:nvSpPr>
        <dsp:cNvPr id="0" name=""/>
        <dsp:cNvSpPr/>
      </dsp:nvSpPr>
      <dsp:spPr>
        <a:xfrm>
          <a:off x="3999847" y="2109233"/>
          <a:ext cx="1505839" cy="90350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200" kern="1200" dirty="0" smtClean="0"/>
            <a:t>4 + 2 =</a:t>
          </a:r>
          <a:endParaRPr lang="ru-RU" sz="3200" kern="1200" dirty="0"/>
        </a:p>
      </dsp:txBody>
      <dsp:txXfrm>
        <a:off x="3999847" y="2109233"/>
        <a:ext cx="1505839" cy="903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499C9-5D01-4409-BF98-C75182F6F5FF}">
      <dsp:nvSpPr>
        <dsp:cNvPr id="0" name=""/>
        <dsp:cNvSpPr/>
      </dsp:nvSpPr>
      <dsp:spPr>
        <a:xfrm>
          <a:off x="0" y="357550"/>
          <a:ext cx="3096344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1 + 1 + 1 + 1 + 1 + 1 + 1</a:t>
          </a:r>
          <a:endParaRPr lang="ru-RU" sz="2100" kern="1200" dirty="0"/>
        </a:p>
      </dsp:txBody>
      <dsp:txXfrm>
        <a:off x="23388" y="380938"/>
        <a:ext cx="3049568" cy="432338"/>
      </dsp:txXfrm>
    </dsp:sp>
    <dsp:sp modelId="{10F11EED-A30A-4F1D-A9E8-A70E870DF77A}">
      <dsp:nvSpPr>
        <dsp:cNvPr id="0" name=""/>
        <dsp:cNvSpPr/>
      </dsp:nvSpPr>
      <dsp:spPr>
        <a:xfrm>
          <a:off x="0" y="836665"/>
          <a:ext cx="3096344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0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600" kern="1200"/>
        </a:p>
      </dsp:txBody>
      <dsp:txXfrm>
        <a:off x="0" y="836665"/>
        <a:ext cx="3096344" cy="347760"/>
      </dsp:txXfrm>
    </dsp:sp>
    <dsp:sp modelId="{BB2C1F62-3C75-475D-A442-D1DA734DDA61}">
      <dsp:nvSpPr>
        <dsp:cNvPr id="0" name=""/>
        <dsp:cNvSpPr/>
      </dsp:nvSpPr>
      <dsp:spPr>
        <a:xfrm>
          <a:off x="0" y="1184425"/>
          <a:ext cx="3096344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2 + 2 + 2 + 1</a:t>
          </a:r>
          <a:endParaRPr lang="ru-RU" sz="2100" kern="1200" dirty="0"/>
        </a:p>
      </dsp:txBody>
      <dsp:txXfrm>
        <a:off x="23388" y="1207813"/>
        <a:ext cx="3049568" cy="432338"/>
      </dsp:txXfrm>
    </dsp:sp>
    <dsp:sp modelId="{AC8F3C12-1D2C-4B2B-9010-C6FD7EBEC824}">
      <dsp:nvSpPr>
        <dsp:cNvPr id="0" name=""/>
        <dsp:cNvSpPr/>
      </dsp:nvSpPr>
      <dsp:spPr>
        <a:xfrm>
          <a:off x="0" y="1663540"/>
          <a:ext cx="3096344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0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600" kern="1200" dirty="0"/>
        </a:p>
      </dsp:txBody>
      <dsp:txXfrm>
        <a:off x="0" y="1663540"/>
        <a:ext cx="3096344" cy="347760"/>
      </dsp:txXfrm>
    </dsp:sp>
    <dsp:sp modelId="{46810841-368D-4DBE-9084-879334392DA0}">
      <dsp:nvSpPr>
        <dsp:cNvPr id="0" name=""/>
        <dsp:cNvSpPr/>
      </dsp:nvSpPr>
      <dsp:spPr>
        <a:xfrm>
          <a:off x="0" y="2011300"/>
          <a:ext cx="3096344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7 - 4</a:t>
          </a:r>
          <a:endParaRPr lang="ru-RU" sz="2100" kern="1200" dirty="0"/>
        </a:p>
      </dsp:txBody>
      <dsp:txXfrm>
        <a:off x="23388" y="2034688"/>
        <a:ext cx="3049568" cy="432338"/>
      </dsp:txXfrm>
    </dsp:sp>
    <dsp:sp modelId="{8CEBB36C-A847-4787-AE6C-901D53AECBF6}">
      <dsp:nvSpPr>
        <dsp:cNvPr id="0" name=""/>
        <dsp:cNvSpPr/>
      </dsp:nvSpPr>
      <dsp:spPr>
        <a:xfrm>
          <a:off x="0" y="2490416"/>
          <a:ext cx="3096344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0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600" kern="1200" dirty="0"/>
        </a:p>
      </dsp:txBody>
      <dsp:txXfrm>
        <a:off x="0" y="2490416"/>
        <a:ext cx="3096344" cy="347760"/>
      </dsp:txXfrm>
    </dsp:sp>
    <dsp:sp modelId="{55401679-63BA-4F1A-869E-846AAC47017B}">
      <dsp:nvSpPr>
        <dsp:cNvPr id="0" name=""/>
        <dsp:cNvSpPr/>
      </dsp:nvSpPr>
      <dsp:spPr>
        <a:xfrm>
          <a:off x="0" y="2838175"/>
          <a:ext cx="3096344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7 – 1 – 1 – 1 – 1 </a:t>
          </a:r>
          <a:endParaRPr lang="ru-RU" sz="2100" kern="1200" dirty="0"/>
        </a:p>
      </dsp:txBody>
      <dsp:txXfrm>
        <a:off x="23388" y="2861563"/>
        <a:ext cx="3049568" cy="432338"/>
      </dsp:txXfrm>
    </dsp:sp>
    <dsp:sp modelId="{E8D0859A-66B5-4B0F-8C86-57A161B5A35F}">
      <dsp:nvSpPr>
        <dsp:cNvPr id="0" name=""/>
        <dsp:cNvSpPr/>
      </dsp:nvSpPr>
      <dsp:spPr>
        <a:xfrm>
          <a:off x="0" y="3317291"/>
          <a:ext cx="3096344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0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600" kern="1200" dirty="0"/>
        </a:p>
      </dsp:txBody>
      <dsp:txXfrm>
        <a:off x="0" y="3317291"/>
        <a:ext cx="3096344" cy="347760"/>
      </dsp:txXfrm>
    </dsp:sp>
    <dsp:sp modelId="{3A0304AC-1D14-41B1-8E98-6D469DA42801}">
      <dsp:nvSpPr>
        <dsp:cNvPr id="0" name=""/>
        <dsp:cNvSpPr/>
      </dsp:nvSpPr>
      <dsp:spPr>
        <a:xfrm>
          <a:off x="0" y="3665051"/>
          <a:ext cx="3096344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3 + 1 + 1 + 2 </a:t>
          </a:r>
          <a:endParaRPr lang="ru-RU" sz="2100" kern="1200" dirty="0"/>
        </a:p>
      </dsp:txBody>
      <dsp:txXfrm>
        <a:off x="23388" y="3688439"/>
        <a:ext cx="3049568" cy="432338"/>
      </dsp:txXfrm>
    </dsp:sp>
    <dsp:sp modelId="{00336A07-9651-4F06-9A41-107BAEF4E24E}">
      <dsp:nvSpPr>
        <dsp:cNvPr id="0" name=""/>
        <dsp:cNvSpPr/>
      </dsp:nvSpPr>
      <dsp:spPr>
        <a:xfrm>
          <a:off x="0" y="4144166"/>
          <a:ext cx="3096344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30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600" kern="1200" dirty="0"/>
        </a:p>
      </dsp:txBody>
      <dsp:txXfrm>
        <a:off x="0" y="4144166"/>
        <a:ext cx="3096344" cy="347760"/>
      </dsp:txXfrm>
    </dsp:sp>
    <dsp:sp modelId="{D3175D98-877C-4686-B51D-F3257318D10F}">
      <dsp:nvSpPr>
        <dsp:cNvPr id="0" name=""/>
        <dsp:cNvSpPr/>
      </dsp:nvSpPr>
      <dsp:spPr>
        <a:xfrm>
          <a:off x="0" y="4491926"/>
          <a:ext cx="3096344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5 + 2 </a:t>
          </a:r>
          <a:endParaRPr lang="ru-RU" sz="2100" kern="1200" dirty="0"/>
        </a:p>
      </dsp:txBody>
      <dsp:txXfrm>
        <a:off x="23388" y="4515314"/>
        <a:ext cx="3049568" cy="4323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A2E00-F67F-4624-8281-F6A49C84ED4A}">
      <dsp:nvSpPr>
        <dsp:cNvPr id="0" name=""/>
        <dsp:cNvSpPr/>
      </dsp:nvSpPr>
      <dsp:spPr>
        <a:xfrm rot="5400000">
          <a:off x="-153717" y="154615"/>
          <a:ext cx="1024786" cy="71735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1</a:t>
          </a:r>
          <a:endParaRPr lang="ru-RU" sz="2100" kern="1200" dirty="0"/>
        </a:p>
      </dsp:txBody>
      <dsp:txXfrm rot="-5400000">
        <a:off x="1" y="359572"/>
        <a:ext cx="717350" cy="307436"/>
      </dsp:txXfrm>
    </dsp:sp>
    <dsp:sp modelId="{48A9EAA8-A39A-4B7B-BCD5-FFC524F523F6}">
      <dsp:nvSpPr>
        <dsp:cNvPr id="0" name=""/>
        <dsp:cNvSpPr/>
      </dsp:nvSpPr>
      <dsp:spPr>
        <a:xfrm rot="5400000">
          <a:off x="1326935" y="-608687"/>
          <a:ext cx="666111" cy="18852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900" kern="1200" dirty="0" smtClean="0"/>
            <a:t>Понеділок</a:t>
          </a:r>
          <a:endParaRPr lang="ru-RU" sz="1900" kern="1200" dirty="0"/>
        </a:p>
      </dsp:txBody>
      <dsp:txXfrm rot="-5400000">
        <a:off x="717351" y="33414"/>
        <a:ext cx="1852764" cy="601077"/>
      </dsp:txXfrm>
    </dsp:sp>
    <dsp:sp modelId="{F57A7594-0CDA-41D6-B4CE-1DD292ED1317}">
      <dsp:nvSpPr>
        <dsp:cNvPr id="0" name=""/>
        <dsp:cNvSpPr/>
      </dsp:nvSpPr>
      <dsp:spPr>
        <a:xfrm rot="5400000">
          <a:off x="-153717" y="1003632"/>
          <a:ext cx="1024786" cy="71735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2</a:t>
          </a:r>
          <a:endParaRPr lang="ru-RU" sz="2100" kern="1200" dirty="0"/>
        </a:p>
      </dsp:txBody>
      <dsp:txXfrm rot="-5400000">
        <a:off x="1" y="1208589"/>
        <a:ext cx="717350" cy="307436"/>
      </dsp:txXfrm>
    </dsp:sp>
    <dsp:sp modelId="{200C0E33-0AE9-47DC-BE7E-D6E8E7E20366}">
      <dsp:nvSpPr>
        <dsp:cNvPr id="0" name=""/>
        <dsp:cNvSpPr/>
      </dsp:nvSpPr>
      <dsp:spPr>
        <a:xfrm rot="5400000">
          <a:off x="1326935" y="240328"/>
          <a:ext cx="666111" cy="18852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900" kern="1200" dirty="0" smtClean="0"/>
            <a:t>Вівторок</a:t>
          </a:r>
          <a:endParaRPr lang="ru-RU" sz="1900" kern="1200" dirty="0"/>
        </a:p>
      </dsp:txBody>
      <dsp:txXfrm rot="-5400000">
        <a:off x="717351" y="882430"/>
        <a:ext cx="1852764" cy="601077"/>
      </dsp:txXfrm>
    </dsp:sp>
    <dsp:sp modelId="{32737DE4-B611-4A6A-A153-A3875AAC3513}">
      <dsp:nvSpPr>
        <dsp:cNvPr id="0" name=""/>
        <dsp:cNvSpPr/>
      </dsp:nvSpPr>
      <dsp:spPr>
        <a:xfrm rot="5400000">
          <a:off x="-153717" y="1852648"/>
          <a:ext cx="1024786" cy="71735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3</a:t>
          </a:r>
          <a:endParaRPr lang="ru-RU" sz="2100" kern="1200" dirty="0"/>
        </a:p>
      </dsp:txBody>
      <dsp:txXfrm rot="-5400000">
        <a:off x="1" y="2057605"/>
        <a:ext cx="717350" cy="307436"/>
      </dsp:txXfrm>
    </dsp:sp>
    <dsp:sp modelId="{38820D42-EB80-4385-803A-DDAB8C719FBB}">
      <dsp:nvSpPr>
        <dsp:cNvPr id="0" name=""/>
        <dsp:cNvSpPr/>
      </dsp:nvSpPr>
      <dsp:spPr>
        <a:xfrm rot="5400000">
          <a:off x="1326935" y="1089345"/>
          <a:ext cx="666111" cy="18852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900" kern="1200" dirty="0" smtClean="0"/>
            <a:t>Середа</a:t>
          </a:r>
          <a:endParaRPr lang="ru-RU" sz="1900" kern="1200" dirty="0"/>
        </a:p>
      </dsp:txBody>
      <dsp:txXfrm rot="-5400000">
        <a:off x="717351" y="1731447"/>
        <a:ext cx="1852764" cy="601077"/>
      </dsp:txXfrm>
    </dsp:sp>
    <dsp:sp modelId="{0EF82DFB-C7C1-49F7-A8AE-44825DB686CF}">
      <dsp:nvSpPr>
        <dsp:cNvPr id="0" name=""/>
        <dsp:cNvSpPr/>
      </dsp:nvSpPr>
      <dsp:spPr>
        <a:xfrm rot="5400000">
          <a:off x="-153717" y="2701664"/>
          <a:ext cx="1024786" cy="71735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4</a:t>
          </a:r>
          <a:endParaRPr lang="ru-RU" sz="2100" kern="1200" dirty="0"/>
        </a:p>
      </dsp:txBody>
      <dsp:txXfrm rot="-5400000">
        <a:off x="1" y="2906621"/>
        <a:ext cx="717350" cy="307436"/>
      </dsp:txXfrm>
    </dsp:sp>
    <dsp:sp modelId="{B0860B62-C2C8-41FA-A099-5E69B8B343DD}">
      <dsp:nvSpPr>
        <dsp:cNvPr id="0" name=""/>
        <dsp:cNvSpPr/>
      </dsp:nvSpPr>
      <dsp:spPr>
        <a:xfrm rot="5400000">
          <a:off x="1326935" y="1938361"/>
          <a:ext cx="666111" cy="18852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900" kern="1200" dirty="0" smtClean="0"/>
            <a:t>Четвер</a:t>
          </a:r>
          <a:endParaRPr lang="ru-RU" sz="1900" kern="1200" dirty="0"/>
        </a:p>
      </dsp:txBody>
      <dsp:txXfrm rot="-5400000">
        <a:off x="717351" y="2580463"/>
        <a:ext cx="1852764" cy="601077"/>
      </dsp:txXfrm>
    </dsp:sp>
    <dsp:sp modelId="{0411971D-8958-49AC-822C-79C0691CAAAA}">
      <dsp:nvSpPr>
        <dsp:cNvPr id="0" name=""/>
        <dsp:cNvSpPr/>
      </dsp:nvSpPr>
      <dsp:spPr>
        <a:xfrm rot="5400000">
          <a:off x="-153717" y="3550681"/>
          <a:ext cx="1024786" cy="717350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5</a:t>
          </a:r>
          <a:endParaRPr lang="ru-RU" sz="2100" kern="1200" dirty="0"/>
        </a:p>
      </dsp:txBody>
      <dsp:txXfrm rot="-5400000">
        <a:off x="1" y="3755638"/>
        <a:ext cx="717350" cy="307436"/>
      </dsp:txXfrm>
    </dsp:sp>
    <dsp:sp modelId="{944C7723-CD47-481E-9403-9B525005ED0F}">
      <dsp:nvSpPr>
        <dsp:cNvPr id="0" name=""/>
        <dsp:cNvSpPr/>
      </dsp:nvSpPr>
      <dsp:spPr>
        <a:xfrm rot="5400000">
          <a:off x="1326935" y="2787377"/>
          <a:ext cx="666111" cy="18852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900" kern="1200" dirty="0" smtClean="0"/>
            <a:t>П'ятниця </a:t>
          </a:r>
          <a:endParaRPr lang="ru-RU" sz="1900" kern="1200" dirty="0"/>
        </a:p>
      </dsp:txBody>
      <dsp:txXfrm rot="-5400000">
        <a:off x="717351" y="3429479"/>
        <a:ext cx="1852764" cy="601077"/>
      </dsp:txXfrm>
    </dsp:sp>
    <dsp:sp modelId="{27C48158-B9B9-4854-A6B8-68A0DD1F63C9}">
      <dsp:nvSpPr>
        <dsp:cNvPr id="0" name=""/>
        <dsp:cNvSpPr/>
      </dsp:nvSpPr>
      <dsp:spPr>
        <a:xfrm rot="5400000">
          <a:off x="-153717" y="4399697"/>
          <a:ext cx="1024786" cy="71735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6</a:t>
          </a:r>
          <a:endParaRPr lang="ru-RU" sz="2100" kern="1200" dirty="0"/>
        </a:p>
      </dsp:txBody>
      <dsp:txXfrm rot="-5400000">
        <a:off x="1" y="4604654"/>
        <a:ext cx="717350" cy="307436"/>
      </dsp:txXfrm>
    </dsp:sp>
    <dsp:sp modelId="{77906594-D8E9-4FAD-ADBF-312191BC0D47}">
      <dsp:nvSpPr>
        <dsp:cNvPr id="0" name=""/>
        <dsp:cNvSpPr/>
      </dsp:nvSpPr>
      <dsp:spPr>
        <a:xfrm rot="5400000">
          <a:off x="1326935" y="3636394"/>
          <a:ext cx="666111" cy="18852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900" kern="1200" dirty="0" smtClean="0"/>
            <a:t>Субота</a:t>
          </a:r>
          <a:endParaRPr lang="ru-RU" sz="1900" kern="1200" dirty="0"/>
        </a:p>
      </dsp:txBody>
      <dsp:txXfrm rot="-5400000">
        <a:off x="717351" y="4278496"/>
        <a:ext cx="1852764" cy="601077"/>
      </dsp:txXfrm>
    </dsp:sp>
    <dsp:sp modelId="{57A9E4D1-62CA-401D-9590-C293FCDE4B78}">
      <dsp:nvSpPr>
        <dsp:cNvPr id="0" name=""/>
        <dsp:cNvSpPr/>
      </dsp:nvSpPr>
      <dsp:spPr>
        <a:xfrm rot="5400000">
          <a:off x="-153717" y="5248713"/>
          <a:ext cx="1024786" cy="71735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7</a:t>
          </a:r>
          <a:endParaRPr lang="ru-RU" sz="2100" kern="1200" dirty="0"/>
        </a:p>
      </dsp:txBody>
      <dsp:txXfrm rot="-5400000">
        <a:off x="1" y="5453670"/>
        <a:ext cx="717350" cy="307436"/>
      </dsp:txXfrm>
    </dsp:sp>
    <dsp:sp modelId="{AB46A9E4-2172-4EBE-9B9B-2A4C14363CB4}">
      <dsp:nvSpPr>
        <dsp:cNvPr id="0" name=""/>
        <dsp:cNvSpPr/>
      </dsp:nvSpPr>
      <dsp:spPr>
        <a:xfrm rot="5400000">
          <a:off x="1326935" y="4485410"/>
          <a:ext cx="666111" cy="18852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900" kern="1200" dirty="0" smtClean="0"/>
            <a:t>Неділя</a:t>
          </a:r>
          <a:endParaRPr lang="ru-RU" sz="1900" kern="1200" dirty="0"/>
        </a:p>
      </dsp:txBody>
      <dsp:txXfrm rot="-5400000">
        <a:off x="717351" y="5127512"/>
        <a:ext cx="1852764" cy="6010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01570-5AC0-40EC-81CB-7B6EB2A6C8D2}">
      <dsp:nvSpPr>
        <dsp:cNvPr id="0" name=""/>
        <dsp:cNvSpPr/>
      </dsp:nvSpPr>
      <dsp:spPr>
        <a:xfrm>
          <a:off x="492" y="340308"/>
          <a:ext cx="1922673" cy="115360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200" kern="1200" dirty="0" smtClean="0"/>
            <a:t>1 * 2</a:t>
          </a:r>
          <a:endParaRPr lang="ru-RU" sz="5200" kern="1200" dirty="0"/>
        </a:p>
      </dsp:txBody>
      <dsp:txXfrm>
        <a:off x="492" y="340308"/>
        <a:ext cx="1922673" cy="1153604"/>
      </dsp:txXfrm>
    </dsp:sp>
    <dsp:sp modelId="{AA4867E6-CAEA-41F4-A878-FE96BAB5CD30}">
      <dsp:nvSpPr>
        <dsp:cNvPr id="0" name=""/>
        <dsp:cNvSpPr/>
      </dsp:nvSpPr>
      <dsp:spPr>
        <a:xfrm>
          <a:off x="2115433" y="340308"/>
          <a:ext cx="1922673" cy="115360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200" kern="1200" smtClean="0"/>
            <a:t>3 * 2</a:t>
          </a:r>
          <a:endParaRPr lang="ru-RU" sz="5200" kern="1200" dirty="0"/>
        </a:p>
      </dsp:txBody>
      <dsp:txXfrm>
        <a:off x="2115433" y="340308"/>
        <a:ext cx="1922673" cy="1153604"/>
      </dsp:txXfrm>
    </dsp:sp>
    <dsp:sp modelId="{9EDF3F1F-89A4-4039-9163-E9E0A519A82D}">
      <dsp:nvSpPr>
        <dsp:cNvPr id="0" name=""/>
        <dsp:cNvSpPr/>
      </dsp:nvSpPr>
      <dsp:spPr>
        <a:xfrm>
          <a:off x="492" y="1686179"/>
          <a:ext cx="1922673" cy="115360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200" kern="1200" smtClean="0"/>
            <a:t>4 * 2</a:t>
          </a:r>
          <a:endParaRPr lang="ru-RU" sz="5200" kern="1200" dirty="0"/>
        </a:p>
      </dsp:txBody>
      <dsp:txXfrm>
        <a:off x="492" y="1686179"/>
        <a:ext cx="1922673" cy="1153604"/>
      </dsp:txXfrm>
    </dsp:sp>
    <dsp:sp modelId="{2DE6D0C4-4942-4CF4-9116-772471FF284C}">
      <dsp:nvSpPr>
        <dsp:cNvPr id="0" name=""/>
        <dsp:cNvSpPr/>
      </dsp:nvSpPr>
      <dsp:spPr>
        <a:xfrm>
          <a:off x="2115433" y="1686179"/>
          <a:ext cx="1922673" cy="115360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200" kern="1200" smtClean="0"/>
            <a:t>5 * 4</a:t>
          </a:r>
          <a:endParaRPr lang="ru-RU" sz="5200" kern="1200" dirty="0"/>
        </a:p>
      </dsp:txBody>
      <dsp:txXfrm>
        <a:off x="2115433" y="1686179"/>
        <a:ext cx="1922673" cy="1153604"/>
      </dsp:txXfrm>
    </dsp:sp>
    <dsp:sp modelId="{F8DE0249-4B07-4F19-A2FC-A607F70B57D2}">
      <dsp:nvSpPr>
        <dsp:cNvPr id="0" name=""/>
        <dsp:cNvSpPr/>
      </dsp:nvSpPr>
      <dsp:spPr>
        <a:xfrm>
          <a:off x="492" y="3032050"/>
          <a:ext cx="1922673" cy="115360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200" kern="1200" smtClean="0"/>
            <a:t>5 * 6</a:t>
          </a:r>
          <a:endParaRPr lang="ru-RU" sz="5200" kern="1200" dirty="0"/>
        </a:p>
      </dsp:txBody>
      <dsp:txXfrm>
        <a:off x="492" y="3032050"/>
        <a:ext cx="1922673" cy="1153604"/>
      </dsp:txXfrm>
    </dsp:sp>
    <dsp:sp modelId="{5835B792-75BC-405B-BE28-F440FD555DAF}">
      <dsp:nvSpPr>
        <dsp:cNvPr id="0" name=""/>
        <dsp:cNvSpPr/>
      </dsp:nvSpPr>
      <dsp:spPr>
        <a:xfrm>
          <a:off x="2115433" y="3032050"/>
          <a:ext cx="1922673" cy="115360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200" kern="1200" dirty="0" smtClean="0"/>
            <a:t>6 * 4</a:t>
          </a:r>
          <a:endParaRPr lang="ru-RU" sz="5200" kern="1200" dirty="0"/>
        </a:p>
      </dsp:txBody>
      <dsp:txXfrm>
        <a:off x="2115433" y="3032050"/>
        <a:ext cx="1922673" cy="11536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A1F91-2BA6-4C28-8AC2-FC70FD42FC38}">
      <dsp:nvSpPr>
        <dsp:cNvPr id="0" name=""/>
        <dsp:cNvSpPr/>
      </dsp:nvSpPr>
      <dsp:spPr>
        <a:xfrm>
          <a:off x="1499011" y="752458"/>
          <a:ext cx="5276822" cy="5276822"/>
        </a:xfrm>
        <a:prstGeom prst="blockArc">
          <a:avLst>
            <a:gd name="adj1" fmla="val 11902712"/>
            <a:gd name="adj2" fmla="val 16782468"/>
            <a:gd name="adj3" fmla="val 4640"/>
          </a:avLst>
        </a:prstGeom>
        <a:gradFill rotWithShape="0">
          <a:gsLst>
            <a:gs pos="0">
              <a:schemeClr val="accent2">
                <a:hueOff val="8497655"/>
                <a:satOff val="-16635"/>
                <a:lumOff val="-1961"/>
                <a:alphaOff val="0"/>
                <a:tint val="30000"/>
                <a:satMod val="250000"/>
              </a:schemeClr>
            </a:gs>
            <a:gs pos="72000">
              <a:schemeClr val="accent2">
                <a:hueOff val="8497655"/>
                <a:satOff val="-16635"/>
                <a:lumOff val="-1961"/>
                <a:alphaOff val="0"/>
                <a:tint val="75000"/>
                <a:satMod val="210000"/>
              </a:schemeClr>
            </a:gs>
            <a:gs pos="100000">
              <a:schemeClr val="accent2">
                <a:hueOff val="8497655"/>
                <a:satOff val="-16635"/>
                <a:lumOff val="-1961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B77907-9251-4A20-8B10-22699A2D77AD}">
      <dsp:nvSpPr>
        <dsp:cNvPr id="0" name=""/>
        <dsp:cNvSpPr/>
      </dsp:nvSpPr>
      <dsp:spPr>
        <a:xfrm>
          <a:off x="1469959" y="835172"/>
          <a:ext cx="5276822" cy="5276822"/>
        </a:xfrm>
        <a:prstGeom prst="blockArc">
          <a:avLst>
            <a:gd name="adj1" fmla="val 7622666"/>
            <a:gd name="adj2" fmla="val 12019657"/>
            <a:gd name="adj3" fmla="val 4640"/>
          </a:avLst>
        </a:prstGeom>
        <a:gradFill rotWithShape="0">
          <a:gsLst>
            <a:gs pos="0">
              <a:schemeClr val="accent2">
                <a:hueOff val="6373241"/>
                <a:satOff val="-12476"/>
                <a:lumOff val="-1471"/>
                <a:alphaOff val="0"/>
                <a:tint val="30000"/>
                <a:satMod val="250000"/>
              </a:schemeClr>
            </a:gs>
            <a:gs pos="72000">
              <a:schemeClr val="accent2">
                <a:hueOff val="6373241"/>
                <a:satOff val="-12476"/>
                <a:lumOff val="-1471"/>
                <a:alphaOff val="0"/>
                <a:tint val="75000"/>
                <a:satMod val="210000"/>
              </a:schemeClr>
            </a:gs>
            <a:gs pos="100000">
              <a:schemeClr val="accent2">
                <a:hueOff val="6373241"/>
                <a:satOff val="-12476"/>
                <a:lumOff val="-1471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53A852-C6AC-4ABE-95D5-C3D2A4D2EAD3}">
      <dsp:nvSpPr>
        <dsp:cNvPr id="0" name=""/>
        <dsp:cNvSpPr/>
      </dsp:nvSpPr>
      <dsp:spPr>
        <a:xfrm>
          <a:off x="1830257" y="1165131"/>
          <a:ext cx="5276822" cy="5276822"/>
        </a:xfrm>
        <a:prstGeom prst="blockArc">
          <a:avLst>
            <a:gd name="adj1" fmla="val 2397347"/>
            <a:gd name="adj2" fmla="val 8275335"/>
            <a:gd name="adj3" fmla="val 4640"/>
          </a:avLst>
        </a:prstGeom>
        <a:gradFill rotWithShape="0">
          <a:gsLst>
            <a:gs pos="0">
              <a:schemeClr val="accent2">
                <a:hueOff val="4248827"/>
                <a:satOff val="-8317"/>
                <a:lumOff val="-980"/>
                <a:alphaOff val="0"/>
                <a:tint val="30000"/>
                <a:satMod val="250000"/>
              </a:schemeClr>
            </a:gs>
            <a:gs pos="72000">
              <a:schemeClr val="accent2">
                <a:hueOff val="4248827"/>
                <a:satOff val="-8317"/>
                <a:lumOff val="-980"/>
                <a:alphaOff val="0"/>
                <a:tint val="75000"/>
                <a:satMod val="210000"/>
              </a:schemeClr>
            </a:gs>
            <a:gs pos="100000">
              <a:schemeClr val="accent2">
                <a:hueOff val="4248827"/>
                <a:satOff val="-8317"/>
                <a:lumOff val="-98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B6C844-403B-491E-BF15-CA0DC7C56B1E}">
      <dsp:nvSpPr>
        <dsp:cNvPr id="0" name=""/>
        <dsp:cNvSpPr/>
      </dsp:nvSpPr>
      <dsp:spPr>
        <a:xfrm>
          <a:off x="2214015" y="793323"/>
          <a:ext cx="5276822" cy="5276822"/>
        </a:xfrm>
        <a:prstGeom prst="blockArc">
          <a:avLst>
            <a:gd name="adj1" fmla="val 20540984"/>
            <a:gd name="adj2" fmla="val 3111379"/>
            <a:gd name="adj3" fmla="val 4640"/>
          </a:avLst>
        </a:prstGeom>
        <a:gradFill rotWithShape="0">
          <a:gsLst>
            <a:gs pos="0">
              <a:schemeClr val="accent2">
                <a:hueOff val="2124414"/>
                <a:satOff val="-4159"/>
                <a:lumOff val="-490"/>
                <a:alphaOff val="0"/>
                <a:tint val="30000"/>
                <a:satMod val="250000"/>
              </a:schemeClr>
            </a:gs>
            <a:gs pos="72000">
              <a:schemeClr val="accent2">
                <a:hueOff val="2124414"/>
                <a:satOff val="-4159"/>
                <a:lumOff val="-490"/>
                <a:alphaOff val="0"/>
                <a:tint val="75000"/>
                <a:satMod val="210000"/>
              </a:schemeClr>
            </a:gs>
            <a:gs pos="100000">
              <a:schemeClr val="accent2">
                <a:hueOff val="2124414"/>
                <a:satOff val="-4159"/>
                <a:lumOff val="-49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50A3C6-47CE-405A-AD8A-06E4034D204B}">
      <dsp:nvSpPr>
        <dsp:cNvPr id="0" name=""/>
        <dsp:cNvSpPr/>
      </dsp:nvSpPr>
      <dsp:spPr>
        <a:xfrm>
          <a:off x="2208165" y="774694"/>
          <a:ext cx="5276822" cy="5276822"/>
        </a:xfrm>
        <a:prstGeom prst="blockArc">
          <a:avLst>
            <a:gd name="adj1" fmla="val 15833045"/>
            <a:gd name="adj2" fmla="val 20567030"/>
            <a:gd name="adj3" fmla="val 464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51C9E8-F6C2-495E-BF0B-0AEC9F3A7FDA}">
      <dsp:nvSpPr>
        <dsp:cNvPr id="0" name=""/>
        <dsp:cNvSpPr/>
      </dsp:nvSpPr>
      <dsp:spPr>
        <a:xfrm>
          <a:off x="3275855" y="2213336"/>
          <a:ext cx="2592289" cy="24288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Коли ми так говоримо?»</a:t>
          </a:r>
          <a:endParaRPr lang="ru-RU" sz="2700" kern="1200" dirty="0"/>
        </a:p>
      </dsp:txBody>
      <dsp:txXfrm>
        <a:off x="3655487" y="2569037"/>
        <a:ext cx="1833025" cy="1717473"/>
      </dsp:txXfrm>
    </dsp:sp>
    <dsp:sp modelId="{5D1DA6B6-7FDC-4301-A084-FBFA85C21C80}">
      <dsp:nvSpPr>
        <dsp:cNvPr id="0" name=""/>
        <dsp:cNvSpPr/>
      </dsp:nvSpPr>
      <dsp:spPr>
        <a:xfrm>
          <a:off x="3059831" y="464"/>
          <a:ext cx="3024337" cy="17002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Семеро одного не </a:t>
          </a:r>
          <a:r>
            <a:rPr lang="ru-RU" sz="2300" kern="1200" dirty="0" err="1" smtClean="0"/>
            <a:t>чекають</a:t>
          </a:r>
          <a:r>
            <a:rPr lang="ru-RU" sz="2300" kern="1200" dirty="0" smtClean="0"/>
            <a:t>.</a:t>
          </a:r>
          <a:endParaRPr lang="ru-RU" sz="2300" kern="1200" dirty="0"/>
        </a:p>
      </dsp:txBody>
      <dsp:txXfrm>
        <a:off x="3502735" y="249454"/>
        <a:ext cx="2138529" cy="1202232"/>
      </dsp:txXfrm>
    </dsp:sp>
    <dsp:sp modelId="{85025A93-D1CB-4177-B2FE-AC4074D24A85}">
      <dsp:nvSpPr>
        <dsp:cNvPr id="0" name=""/>
        <dsp:cNvSpPr/>
      </dsp:nvSpPr>
      <dsp:spPr>
        <a:xfrm>
          <a:off x="5796138" y="1800204"/>
          <a:ext cx="3024337" cy="1700212"/>
        </a:xfrm>
        <a:prstGeom prst="ellipse">
          <a:avLst/>
        </a:prstGeom>
        <a:gradFill rotWithShape="0">
          <a:gsLst>
            <a:gs pos="0">
              <a:schemeClr val="accent2">
                <a:hueOff val="2124414"/>
                <a:satOff val="-4159"/>
                <a:lumOff val="-490"/>
                <a:alphaOff val="0"/>
                <a:tint val="30000"/>
                <a:satMod val="250000"/>
              </a:schemeClr>
            </a:gs>
            <a:gs pos="72000">
              <a:schemeClr val="accent2">
                <a:hueOff val="2124414"/>
                <a:satOff val="-4159"/>
                <a:lumOff val="-490"/>
                <a:alphaOff val="0"/>
                <a:tint val="75000"/>
                <a:satMod val="210000"/>
              </a:schemeClr>
            </a:gs>
            <a:gs pos="100000">
              <a:schemeClr val="accent2">
                <a:hueOff val="2124414"/>
                <a:satOff val="-4159"/>
                <a:lumOff val="-49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err="1" smtClean="0"/>
            <a:t>Сім</a:t>
          </a:r>
          <a:r>
            <a:rPr lang="ru-RU" sz="2300" kern="1200" dirty="0" smtClean="0"/>
            <a:t> раз </a:t>
          </a:r>
          <a:r>
            <a:rPr lang="ru-RU" sz="2300" kern="1200" dirty="0" err="1" smtClean="0"/>
            <a:t>відміряй</a:t>
          </a:r>
          <a:r>
            <a:rPr lang="ru-RU" sz="2300" kern="1200" dirty="0" smtClean="0"/>
            <a:t>, а один раз </a:t>
          </a:r>
          <a:r>
            <a:rPr lang="ru-RU" sz="2300" kern="1200" dirty="0" err="1" smtClean="0"/>
            <a:t>відріж</a:t>
          </a:r>
          <a:r>
            <a:rPr lang="ru-RU" sz="2300" kern="1200" dirty="0" smtClean="0"/>
            <a:t>.</a:t>
          </a:r>
          <a:endParaRPr lang="ru-RU" sz="2300" kern="1200" dirty="0"/>
        </a:p>
      </dsp:txBody>
      <dsp:txXfrm>
        <a:off x="6239042" y="2049194"/>
        <a:ext cx="2138529" cy="1202232"/>
      </dsp:txXfrm>
    </dsp:sp>
    <dsp:sp modelId="{56EC6276-EA17-4F36-89E6-D052D86FD8EA}">
      <dsp:nvSpPr>
        <dsp:cNvPr id="0" name=""/>
        <dsp:cNvSpPr/>
      </dsp:nvSpPr>
      <dsp:spPr>
        <a:xfrm>
          <a:off x="4932030" y="4608507"/>
          <a:ext cx="3024337" cy="1700212"/>
        </a:xfrm>
        <a:prstGeom prst="ellipse">
          <a:avLst/>
        </a:prstGeom>
        <a:gradFill rotWithShape="0">
          <a:gsLst>
            <a:gs pos="0">
              <a:schemeClr val="accent2">
                <a:hueOff val="4248827"/>
                <a:satOff val="-8317"/>
                <a:lumOff val="-980"/>
                <a:alphaOff val="0"/>
                <a:tint val="30000"/>
                <a:satMod val="250000"/>
              </a:schemeClr>
            </a:gs>
            <a:gs pos="72000">
              <a:schemeClr val="accent2">
                <a:hueOff val="4248827"/>
                <a:satOff val="-8317"/>
                <a:lumOff val="-980"/>
                <a:alphaOff val="0"/>
                <a:tint val="75000"/>
                <a:satMod val="210000"/>
              </a:schemeClr>
            </a:gs>
            <a:gs pos="100000">
              <a:schemeClr val="accent2">
                <a:hueOff val="4248827"/>
                <a:satOff val="-8317"/>
                <a:lumOff val="-98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На </a:t>
          </a:r>
          <a:r>
            <a:rPr lang="ru-RU" sz="2300" kern="1200" dirty="0" err="1" smtClean="0"/>
            <a:t>сьомому</a:t>
          </a:r>
          <a:r>
            <a:rPr lang="ru-RU" sz="2300" kern="1200" dirty="0" smtClean="0"/>
            <a:t> </a:t>
          </a:r>
          <a:r>
            <a:rPr lang="ru-RU" sz="2300" kern="1200" dirty="0" err="1" smtClean="0"/>
            <a:t>небі</a:t>
          </a:r>
          <a:r>
            <a:rPr lang="ru-RU" sz="2300" kern="1200" dirty="0" smtClean="0"/>
            <a:t> </a:t>
          </a:r>
          <a:r>
            <a:rPr lang="ru-RU" sz="2300" kern="1200" dirty="0" err="1" smtClean="0"/>
            <a:t>від</a:t>
          </a:r>
          <a:r>
            <a:rPr lang="ru-RU" sz="2300" kern="1200" dirty="0" smtClean="0"/>
            <a:t> </a:t>
          </a:r>
          <a:r>
            <a:rPr lang="ru-RU" sz="2300" kern="1200" dirty="0" err="1" smtClean="0"/>
            <a:t>щастя</a:t>
          </a:r>
          <a:r>
            <a:rPr lang="ru-RU" sz="2300" kern="1200" dirty="0" smtClean="0"/>
            <a:t>.</a:t>
          </a:r>
          <a:endParaRPr lang="ru-RU" sz="2300" kern="1200" dirty="0"/>
        </a:p>
      </dsp:txBody>
      <dsp:txXfrm>
        <a:off x="5374934" y="4857497"/>
        <a:ext cx="2138529" cy="1202232"/>
      </dsp:txXfrm>
    </dsp:sp>
    <dsp:sp modelId="{53605940-EA04-4394-91BD-8D8EEF585119}">
      <dsp:nvSpPr>
        <dsp:cNvPr id="0" name=""/>
        <dsp:cNvSpPr/>
      </dsp:nvSpPr>
      <dsp:spPr>
        <a:xfrm>
          <a:off x="1043606" y="4680519"/>
          <a:ext cx="3024337" cy="1700212"/>
        </a:xfrm>
        <a:prstGeom prst="ellipse">
          <a:avLst/>
        </a:prstGeom>
        <a:gradFill rotWithShape="0">
          <a:gsLst>
            <a:gs pos="0">
              <a:schemeClr val="accent2">
                <a:hueOff val="6373241"/>
                <a:satOff val="-12476"/>
                <a:lumOff val="-1471"/>
                <a:alphaOff val="0"/>
                <a:tint val="30000"/>
                <a:satMod val="250000"/>
              </a:schemeClr>
            </a:gs>
            <a:gs pos="72000">
              <a:schemeClr val="accent2">
                <a:hueOff val="6373241"/>
                <a:satOff val="-12476"/>
                <a:lumOff val="-1471"/>
                <a:alphaOff val="0"/>
                <a:tint val="75000"/>
                <a:satMod val="210000"/>
              </a:schemeClr>
            </a:gs>
            <a:gs pos="100000">
              <a:schemeClr val="accent2">
                <a:hueOff val="6373241"/>
                <a:satOff val="-12476"/>
                <a:lumOff val="-1471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err="1" smtClean="0"/>
            <a:t>Сім</a:t>
          </a:r>
          <a:r>
            <a:rPr lang="ru-RU" sz="2300" kern="1200" dirty="0" smtClean="0"/>
            <a:t> верст до небес.</a:t>
          </a:r>
          <a:endParaRPr lang="ru-RU" sz="2300" kern="1200" dirty="0"/>
        </a:p>
      </dsp:txBody>
      <dsp:txXfrm>
        <a:off x="1486510" y="4929509"/>
        <a:ext cx="2138529" cy="1202232"/>
      </dsp:txXfrm>
    </dsp:sp>
    <dsp:sp modelId="{56FAF22A-83CE-40FC-86C3-3D376248C81D}">
      <dsp:nvSpPr>
        <dsp:cNvPr id="0" name=""/>
        <dsp:cNvSpPr/>
      </dsp:nvSpPr>
      <dsp:spPr>
        <a:xfrm>
          <a:off x="179502" y="1728188"/>
          <a:ext cx="3024337" cy="1700212"/>
        </a:xfrm>
        <a:prstGeom prst="ellipse">
          <a:avLst/>
        </a:prstGeom>
        <a:gradFill rotWithShape="0">
          <a:gsLst>
            <a:gs pos="0">
              <a:schemeClr val="accent2">
                <a:hueOff val="8497655"/>
                <a:satOff val="-16635"/>
                <a:lumOff val="-1961"/>
                <a:alphaOff val="0"/>
                <a:tint val="30000"/>
                <a:satMod val="250000"/>
              </a:schemeClr>
            </a:gs>
            <a:gs pos="72000">
              <a:schemeClr val="accent2">
                <a:hueOff val="8497655"/>
                <a:satOff val="-16635"/>
                <a:lumOff val="-1961"/>
                <a:alphaOff val="0"/>
                <a:tint val="75000"/>
                <a:satMod val="210000"/>
              </a:schemeClr>
            </a:gs>
            <a:gs pos="100000">
              <a:schemeClr val="accent2">
                <a:hueOff val="8497655"/>
                <a:satOff val="-16635"/>
                <a:lumOff val="-1961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err="1" smtClean="0"/>
            <a:t>Сьома</a:t>
          </a:r>
          <a:r>
            <a:rPr lang="ru-RU" sz="2300" kern="1200" dirty="0" smtClean="0"/>
            <a:t> вода на </a:t>
          </a:r>
          <a:r>
            <a:rPr lang="ru-RU" sz="2300" kern="1200" dirty="0" err="1" smtClean="0"/>
            <a:t>киселі</a:t>
          </a:r>
          <a:r>
            <a:rPr lang="ru-RU" sz="2300" kern="1200" dirty="0" smtClean="0"/>
            <a:t>.</a:t>
          </a:r>
          <a:endParaRPr lang="ru-RU" sz="2300" kern="1200" dirty="0"/>
        </a:p>
      </dsp:txBody>
      <dsp:txXfrm>
        <a:off x="622406" y="1977178"/>
        <a:ext cx="2138529" cy="1202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&#1060;&#1030;&#1047;&#1061;&#1042;&#1048;&#1051;&#1048;&#1053;&#1050;&#1040;%20&#1054;&#1057;&#1030;&#1053;&#1068;.mp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&#1042;&#1080;&#1074;&#1095;&#1072;&#1108;&#1084;&#1086;%20&#1076;&#1085;&#1110;%20&#1090;&#1080;&#1078;&#1085;&#1103;.mp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горобчиків</a:t>
            </a:r>
            <a:r>
              <a:rPr lang="ru-RU" dirty="0"/>
              <a:t> у кожному кружечку?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8784976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051719" y="4775844"/>
            <a:ext cx="5986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два числа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розкласти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число 7?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5237509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1+6=7</a:t>
            </a:r>
            <a:endParaRPr lang="ru-RU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3888" y="5301205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2+5=7</a:t>
            </a:r>
            <a:endParaRPr lang="ru-RU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6216" y="5301206"/>
            <a:ext cx="2412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3+4=7</a:t>
            </a:r>
            <a:endParaRPr lang="ru-RU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41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507" y="3217789"/>
            <a:ext cx="106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монети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бачите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71600" y="1360276"/>
            <a:ext cx="7571184" cy="504056"/>
          </a:xfrm>
        </p:spPr>
        <p:txBody>
          <a:bodyPr>
            <a:normAutofit lnSpcReduction="10000"/>
          </a:bodyPr>
          <a:lstStyle/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монети</a:t>
            </a:r>
            <a:r>
              <a:rPr lang="ru-RU" dirty="0"/>
              <a:t>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узяти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отримати</a:t>
            </a:r>
            <a:r>
              <a:rPr lang="ru-RU" dirty="0"/>
              <a:t> </a:t>
            </a:r>
            <a:r>
              <a:rPr lang="ru-RU" dirty="0" smtClean="0"/>
              <a:t>7 </a:t>
            </a:r>
            <a:r>
              <a:rPr lang="ru-RU" dirty="0"/>
              <a:t>к.?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0" y="1988840"/>
            <a:ext cx="1065385" cy="1066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1089744" y="1979395"/>
            <a:ext cx="1047067" cy="10486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2136810" y="1988839"/>
            <a:ext cx="1047067" cy="10486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3183878" y="2001432"/>
            <a:ext cx="1021916" cy="10234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139952" y="1985577"/>
            <a:ext cx="1080120" cy="108012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220072" y="2001432"/>
            <a:ext cx="1147708" cy="11477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367780" y="1896727"/>
            <a:ext cx="1356742" cy="135674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749996" y="1896727"/>
            <a:ext cx="1356742" cy="1356742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81397" y="3215729"/>
            <a:ext cx="1182485" cy="2318632"/>
            <a:chOff x="24359" y="3185430"/>
            <a:chExt cx="1182485" cy="2318632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3"/>
            <a:stretch/>
          </p:blipFill>
          <p:spPr>
            <a:xfrm>
              <a:off x="24359" y="3185430"/>
              <a:ext cx="1065385" cy="106695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3"/>
            <a:stretch/>
          </p:blipFill>
          <p:spPr>
            <a:xfrm>
              <a:off x="104067" y="3789040"/>
              <a:ext cx="1065385" cy="106695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3"/>
            <a:stretch/>
          </p:blipFill>
          <p:spPr>
            <a:xfrm>
              <a:off x="141459" y="4437112"/>
              <a:ext cx="1065385" cy="1066950"/>
            </a:xfrm>
            <a:prstGeom prst="rect">
              <a:avLst/>
            </a:prstGeom>
          </p:spPr>
        </p:pic>
      </p:grp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3"/>
          <a:stretch/>
        </p:blipFill>
        <p:spPr>
          <a:xfrm>
            <a:off x="1907704" y="3255565"/>
            <a:ext cx="1065385" cy="106695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907704" y="3966592"/>
            <a:ext cx="1080120" cy="108012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933065" y="4702526"/>
            <a:ext cx="1080120" cy="1080120"/>
          </a:xfrm>
          <a:prstGeom prst="rect">
            <a:avLst/>
          </a:prstGeom>
        </p:spPr>
      </p:pic>
      <p:grpSp>
        <p:nvGrpSpPr>
          <p:cNvPr id="28" name="Группа 27"/>
          <p:cNvGrpSpPr/>
          <p:nvPr/>
        </p:nvGrpSpPr>
        <p:grpSpPr>
          <a:xfrm>
            <a:off x="3642244" y="4055581"/>
            <a:ext cx="1356742" cy="2280892"/>
            <a:chOff x="3527423" y="3253469"/>
            <a:chExt cx="1356742" cy="2280892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3"/>
            <a:stretch/>
          </p:blipFill>
          <p:spPr>
            <a:xfrm>
              <a:off x="3673101" y="3253469"/>
              <a:ext cx="1065385" cy="1066950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3527423" y="4177619"/>
              <a:ext cx="1356742" cy="1356742"/>
            </a:xfrm>
            <a:prstGeom prst="rect">
              <a:avLst/>
            </a:prstGeom>
          </p:spPr>
        </p:pic>
      </p:grp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9332" y="4994301"/>
            <a:ext cx="1080120" cy="108012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96699" y="5661248"/>
            <a:ext cx="1080120" cy="108012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947179" y="5496699"/>
            <a:ext cx="1080120" cy="1080120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580112" y="3426532"/>
            <a:ext cx="1080120" cy="108012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441801" y="4282679"/>
            <a:ext cx="1356742" cy="13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Обчисліть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211960" y="4941168"/>
            <a:ext cx="4038600" cy="11129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/>
              <a:t>Прочитайте </a:t>
            </a:r>
            <a:r>
              <a:rPr lang="ru-RU" dirty="0" err="1"/>
              <a:t>вирази</a:t>
            </a:r>
            <a:r>
              <a:rPr lang="ru-RU" dirty="0"/>
              <a:t> з </a:t>
            </a:r>
            <a:r>
              <a:rPr lang="ru-RU" dirty="0" err="1"/>
              <a:t>однаковими</a:t>
            </a:r>
            <a:r>
              <a:rPr lang="ru-RU" dirty="0"/>
              <a:t> </a:t>
            </a:r>
            <a:r>
              <a:rPr lang="ru-RU" dirty="0" err="1"/>
              <a:t>відповідями</a:t>
            </a:r>
            <a:r>
              <a:rPr lang="ru-RU" dirty="0" smtClean="0"/>
              <a:t>.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8912250"/>
              </p:ext>
            </p:extLst>
          </p:nvPr>
        </p:nvGraphicFramePr>
        <p:xfrm>
          <a:off x="827584" y="1268760"/>
          <a:ext cx="309634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6770" y="588258"/>
            <a:ext cx="3717229" cy="420889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015" y="2420888"/>
            <a:ext cx="1126755" cy="22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Загадки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1520" y="1268761"/>
            <a:ext cx="4038600" cy="2088232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 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братів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Роками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всі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рівні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ім’я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різні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Відгадайте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хто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ми? </a:t>
            </a:r>
            <a:endParaRPr lang="ru-RU" dirty="0"/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" y="3926650"/>
            <a:ext cx="1676191" cy="1904762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05414"/>
            <a:ext cx="1409700" cy="21145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35" y="3871061"/>
            <a:ext cx="1688738" cy="19701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757345"/>
            <a:ext cx="1710076" cy="21307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92"/>
          <a:stretch/>
        </p:blipFill>
        <p:spPr>
          <a:xfrm>
            <a:off x="7544779" y="3853107"/>
            <a:ext cx="1609837" cy="19881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812230"/>
            <a:ext cx="1484505" cy="213073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853108"/>
            <a:ext cx="1844044" cy="2235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9512" y="4822713"/>
            <a:ext cx="122413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Понеділок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531901" y="4970933"/>
            <a:ext cx="10593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Вівторок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2869357" y="4856158"/>
            <a:ext cx="100811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Середа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126120" y="5042923"/>
            <a:ext cx="9361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Четвер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5220072" y="4877598"/>
            <a:ext cx="10801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П'ятниця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2" y="4786267"/>
            <a:ext cx="9092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Субота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8154284" y="5069018"/>
            <a:ext cx="8695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Неділя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040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Загадка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978896" cy="146876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 </a:t>
            </a:r>
            <a:r>
              <a:rPr lang="ru-RU" dirty="0" err="1"/>
              <a:t>книжці</a:t>
            </a:r>
            <a:r>
              <a:rPr lang="ru-RU" dirty="0"/>
              <a:t> </a:t>
            </a:r>
            <a:r>
              <a:rPr lang="ru-RU" dirty="0" err="1"/>
              <a:t>шість</a:t>
            </a:r>
            <a:r>
              <a:rPr lang="ru-RU" dirty="0"/>
              <a:t> </a:t>
            </a:r>
            <a:r>
              <a:rPr lang="ru-RU" dirty="0" err="1"/>
              <a:t>листків</a:t>
            </a:r>
            <a:r>
              <a:rPr lang="ru-RU" dirty="0"/>
              <a:t> </a:t>
            </a:r>
            <a:r>
              <a:rPr lang="ru-RU" dirty="0" err="1"/>
              <a:t>простих</a:t>
            </a:r>
            <a:r>
              <a:rPr lang="ru-RU" dirty="0"/>
              <a:t>, </a:t>
            </a:r>
            <a:r>
              <a:rPr lang="ru-RU" dirty="0" err="1"/>
              <a:t>сьомий</a:t>
            </a:r>
            <a:r>
              <a:rPr lang="ru-RU" dirty="0"/>
              <a:t> — </a:t>
            </a:r>
            <a:r>
              <a:rPr lang="ru-RU" dirty="0" err="1"/>
              <a:t>золотий</a:t>
            </a:r>
            <a:r>
              <a:rPr lang="ru-RU" dirty="0"/>
              <a:t>. 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66" y="1805290"/>
            <a:ext cx="2845318" cy="232862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753547" y="2707992"/>
            <a:ext cx="17508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Календар</a:t>
            </a:r>
            <a:endParaRPr lang="ru-RU" sz="28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59632" y="3949249"/>
            <a:ext cx="3527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Тиждень</a:t>
            </a:r>
            <a:r>
              <a:rPr lang="ru-RU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дні</a:t>
            </a:r>
            <a:r>
              <a:rPr lang="ru-RU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тижня</a:t>
            </a:r>
            <a:endParaRPr lang="ru-RU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586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Дні тижня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6264696" cy="4525963"/>
          </a:xfrm>
        </p:spPr>
        <p:txBody>
          <a:bodyPr>
            <a:normAutofit fontScale="77500" lnSpcReduction="20000"/>
          </a:bodyPr>
          <a:lstStyle/>
          <a:p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днів</a:t>
            </a:r>
            <a:r>
              <a:rPr lang="ru-RU" dirty="0"/>
              <a:t> у </a:t>
            </a:r>
            <a:r>
              <a:rPr lang="ru-RU" dirty="0" err="1"/>
              <a:t>тижні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робочих</a:t>
            </a:r>
            <a:r>
              <a:rPr lang="ru-RU" dirty="0"/>
              <a:t> </a:t>
            </a:r>
            <a:r>
              <a:rPr lang="ru-RU" dirty="0" err="1"/>
              <a:t>днів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smtClean="0"/>
              <a:t>А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вихідних</a:t>
            </a:r>
            <a:r>
              <a:rPr lang="ru-RU" dirty="0"/>
              <a:t>?</a:t>
            </a:r>
          </a:p>
          <a:p>
            <a:r>
              <a:rPr lang="ru-RU" dirty="0" err="1" smtClean="0"/>
              <a:t>Назви</a:t>
            </a:r>
            <a:r>
              <a:rPr lang="ru-RU" dirty="0" smtClean="0"/>
              <a:t> 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днів</a:t>
            </a:r>
            <a:r>
              <a:rPr lang="ru-RU" dirty="0"/>
              <a:t> </a:t>
            </a:r>
            <a:r>
              <a:rPr lang="ru-RU" dirty="0" err="1"/>
              <a:t>тижня</a:t>
            </a:r>
            <a:r>
              <a:rPr lang="ru-RU" dirty="0"/>
              <a:t> </a:t>
            </a:r>
            <a:r>
              <a:rPr lang="ru-RU" dirty="0" err="1"/>
              <a:t>ти</a:t>
            </a:r>
            <a:r>
              <a:rPr lang="ru-RU" dirty="0"/>
              <a:t> </a:t>
            </a:r>
            <a:r>
              <a:rPr lang="ru-RU" dirty="0" err="1"/>
              <a:t>можеш</a:t>
            </a:r>
            <a:r>
              <a:rPr lang="ru-RU" dirty="0"/>
              <a:t> </a:t>
            </a:r>
            <a:r>
              <a:rPr lang="ru-RU" dirty="0" err="1"/>
              <a:t>пояснити</a:t>
            </a:r>
            <a:r>
              <a:rPr lang="ru-RU" dirty="0"/>
              <a:t>?</a:t>
            </a:r>
          </a:p>
          <a:p>
            <a:r>
              <a:rPr lang="ru-RU" dirty="0" err="1" smtClean="0"/>
              <a:t>Який</a:t>
            </a:r>
            <a:r>
              <a:rPr lang="ru-RU" dirty="0" smtClean="0"/>
              <a:t> </a:t>
            </a:r>
            <a:r>
              <a:rPr lang="ru-RU" dirty="0"/>
              <a:t>день </a:t>
            </a:r>
            <a:r>
              <a:rPr lang="ru-RU" dirty="0" err="1"/>
              <a:t>тижня</a:t>
            </a:r>
            <a:r>
              <a:rPr lang="ru-RU" dirty="0"/>
              <a:t> буде за порядком </a:t>
            </a:r>
            <a:r>
              <a:rPr lang="ru-RU" dirty="0" err="1"/>
              <a:t>третім</a:t>
            </a:r>
            <a:r>
              <a:rPr lang="ru-RU" dirty="0"/>
              <a:t>; </a:t>
            </a:r>
            <a:r>
              <a:rPr lang="ru-RU" dirty="0" err="1"/>
              <a:t>п’ятим</a:t>
            </a:r>
            <a:r>
              <a:rPr lang="ru-RU" dirty="0"/>
              <a:t>; </a:t>
            </a:r>
            <a:r>
              <a:rPr lang="ru-RU" dirty="0" err="1"/>
              <a:t>сьомим</a:t>
            </a:r>
            <a:r>
              <a:rPr lang="ru-RU" dirty="0"/>
              <a:t>?</a:t>
            </a:r>
          </a:p>
          <a:p>
            <a:r>
              <a:rPr lang="ru-RU" dirty="0" err="1" smtClean="0"/>
              <a:t>Який</a:t>
            </a:r>
            <a:r>
              <a:rPr lang="ru-RU" dirty="0" smtClean="0"/>
              <a:t> </a:t>
            </a:r>
            <a:r>
              <a:rPr lang="ru-RU" dirty="0"/>
              <a:t>день </a:t>
            </a:r>
            <a:r>
              <a:rPr lang="ru-RU" dirty="0" err="1"/>
              <a:t>передує</a:t>
            </a:r>
            <a:r>
              <a:rPr lang="ru-RU" dirty="0"/>
              <a:t> </a:t>
            </a:r>
            <a:r>
              <a:rPr lang="ru-RU" dirty="0" err="1"/>
              <a:t>неділі</a:t>
            </a:r>
            <a:r>
              <a:rPr lang="ru-RU" dirty="0"/>
              <a:t>; </a:t>
            </a:r>
            <a:r>
              <a:rPr lang="ru-RU" dirty="0" err="1"/>
              <a:t>середі</a:t>
            </a:r>
            <a:r>
              <a:rPr lang="ru-RU" dirty="0"/>
              <a:t>; </a:t>
            </a:r>
            <a:r>
              <a:rPr lang="ru-RU" dirty="0" err="1"/>
              <a:t>вівторку</a:t>
            </a:r>
            <a:r>
              <a:rPr lang="ru-RU" dirty="0"/>
              <a:t>?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хором </a:t>
            </a:r>
            <a:r>
              <a:rPr lang="ru-RU" dirty="0" err="1"/>
              <a:t>назви</a:t>
            </a:r>
            <a:r>
              <a:rPr lang="ru-RU" dirty="0"/>
              <a:t> </a:t>
            </a:r>
            <a:r>
              <a:rPr lang="ru-RU" dirty="0" err="1"/>
              <a:t>днів</a:t>
            </a:r>
            <a:r>
              <a:rPr lang="ru-RU" dirty="0"/>
              <a:t> </a:t>
            </a:r>
            <a:r>
              <a:rPr lang="ru-RU" dirty="0" err="1"/>
              <a:t>тижня</a:t>
            </a:r>
            <a:r>
              <a:rPr lang="ru-RU" dirty="0"/>
              <a:t>.</a:t>
            </a:r>
          </a:p>
          <a:p>
            <a:r>
              <a:rPr lang="ru-RU" dirty="0" err="1" smtClean="0"/>
              <a:t>Покажіть</a:t>
            </a:r>
            <a:r>
              <a:rPr lang="ru-RU" dirty="0" smtClean="0"/>
              <a:t> </a:t>
            </a:r>
            <a:r>
              <a:rPr lang="ru-RU" dirty="0"/>
              <a:t>на числовому </a:t>
            </a:r>
            <a:r>
              <a:rPr lang="ru-RU" dirty="0" err="1"/>
              <a:t>віялі</a:t>
            </a:r>
            <a:r>
              <a:rPr lang="ru-RU" dirty="0"/>
              <a:t> цифру,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позначає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днів</a:t>
            </a:r>
            <a:r>
              <a:rPr lang="ru-RU" dirty="0"/>
              <a:t> у </a:t>
            </a:r>
            <a:r>
              <a:rPr lang="ru-RU" dirty="0" err="1"/>
              <a:t>тижні</a:t>
            </a:r>
            <a:r>
              <a:rPr lang="ru-RU" dirty="0"/>
              <a:t>.</a:t>
            </a:r>
          </a:p>
          <a:p>
            <a:r>
              <a:rPr lang="ru-RU" dirty="0" smtClean="0"/>
              <a:t>Цифрою </a:t>
            </a:r>
            <a:r>
              <a:rPr lang="ru-RU" dirty="0"/>
              <a:t>1 </a:t>
            </a:r>
            <a:r>
              <a:rPr lang="ru-RU" dirty="0" err="1"/>
              <a:t>позначений</a:t>
            </a:r>
            <a:r>
              <a:rPr lang="ru-RU" dirty="0"/>
              <a:t> </a:t>
            </a:r>
            <a:r>
              <a:rPr lang="ru-RU" dirty="0" err="1"/>
              <a:t>понеділок</a:t>
            </a:r>
            <a:r>
              <a:rPr lang="ru-RU" dirty="0"/>
              <a:t>.</a:t>
            </a:r>
          </a:p>
          <a:p>
            <a:r>
              <a:rPr lang="ru-RU" dirty="0" err="1" smtClean="0"/>
              <a:t>Який</a:t>
            </a:r>
            <a:r>
              <a:rPr lang="ru-RU" dirty="0" smtClean="0"/>
              <a:t> </a:t>
            </a:r>
            <a:r>
              <a:rPr lang="ru-RU" dirty="0"/>
              <a:t>день </a:t>
            </a:r>
            <a:r>
              <a:rPr lang="ru-RU" dirty="0" err="1"/>
              <a:t>тижня</a:t>
            </a:r>
            <a:r>
              <a:rPr lang="ru-RU" dirty="0"/>
              <a:t> </a:t>
            </a:r>
            <a:r>
              <a:rPr lang="ru-RU" dirty="0" err="1"/>
              <a:t>позначений</a:t>
            </a:r>
            <a:r>
              <a:rPr lang="ru-RU" dirty="0"/>
              <a:t> цифрою 2; 3; 7?</a:t>
            </a:r>
          </a:p>
          <a:p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22794628"/>
              </p:ext>
            </p:extLst>
          </p:nvPr>
        </p:nvGraphicFramePr>
        <p:xfrm>
          <a:off x="6444208" y="404664"/>
          <a:ext cx="2602632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712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Загадки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63688" y="1484783"/>
            <a:ext cx="5781091" cy="15121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У </a:t>
            </a:r>
            <a:r>
              <a:rPr lang="ru-RU" dirty="0" err="1"/>
              <a:t>Тетянки</a:t>
            </a:r>
            <a:r>
              <a:rPr lang="ru-RU" dirty="0"/>
              <a:t> день </a:t>
            </a:r>
            <a:r>
              <a:rPr lang="ru-RU" dirty="0" err="1"/>
              <a:t>народження</a:t>
            </a:r>
            <a:r>
              <a:rPr lang="ru-RU" dirty="0"/>
              <a:t> в </a:t>
            </a:r>
            <a:r>
              <a:rPr lang="ru-RU" dirty="0" err="1"/>
              <a:t>понеділок</a:t>
            </a:r>
            <a:r>
              <a:rPr lang="ru-RU" dirty="0"/>
              <a:t>, а в </a:t>
            </a:r>
            <a:r>
              <a:rPr lang="ru-RU" dirty="0" err="1"/>
              <a:t>її</a:t>
            </a:r>
            <a:r>
              <a:rPr lang="ru-RU" dirty="0"/>
              <a:t> подруги </a:t>
            </a:r>
            <a:r>
              <a:rPr lang="ru-RU" dirty="0" err="1"/>
              <a:t>Софійки</a:t>
            </a:r>
            <a:r>
              <a:rPr lang="ru-RU" dirty="0"/>
              <a:t> — через 4  </a:t>
            </a:r>
            <a:r>
              <a:rPr lang="ru-RU" dirty="0" err="1"/>
              <a:t>дні</a:t>
            </a:r>
            <a:r>
              <a:rPr lang="ru-RU" dirty="0"/>
              <a:t>. У </a:t>
            </a:r>
            <a:r>
              <a:rPr lang="ru-RU" dirty="0" err="1"/>
              <a:t>який</a:t>
            </a:r>
            <a:r>
              <a:rPr lang="ru-RU" dirty="0"/>
              <a:t> день </a:t>
            </a:r>
            <a:r>
              <a:rPr lang="ru-RU" dirty="0" err="1"/>
              <a:t>тижня</a:t>
            </a:r>
            <a:r>
              <a:rPr lang="ru-RU" dirty="0"/>
              <a:t> день </a:t>
            </a:r>
            <a:r>
              <a:rPr lang="ru-RU" dirty="0" err="1"/>
              <a:t>народження</a:t>
            </a:r>
            <a:r>
              <a:rPr lang="ru-RU" dirty="0"/>
              <a:t> у </a:t>
            </a:r>
            <a:r>
              <a:rPr lang="ru-RU" dirty="0" err="1"/>
              <a:t>Софійки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" y="3926650"/>
            <a:ext cx="1676191" cy="1904762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05414"/>
            <a:ext cx="1409700" cy="21145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35" y="3871061"/>
            <a:ext cx="1688738" cy="19701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757345"/>
            <a:ext cx="1710076" cy="21307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92"/>
          <a:stretch/>
        </p:blipFill>
        <p:spPr>
          <a:xfrm>
            <a:off x="7544779" y="3853107"/>
            <a:ext cx="1609837" cy="19881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812230"/>
            <a:ext cx="1484505" cy="213073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853108"/>
            <a:ext cx="1844044" cy="2235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9512" y="4822713"/>
            <a:ext cx="122413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Понеділок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531901" y="4970933"/>
            <a:ext cx="10593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Вівторок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2869357" y="4856158"/>
            <a:ext cx="100811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Середа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126120" y="5042923"/>
            <a:ext cx="9361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Четвер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5220072" y="4877598"/>
            <a:ext cx="10801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П'ятниця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2" y="4786267"/>
            <a:ext cx="9092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Субота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8154284" y="5069018"/>
            <a:ext cx="8695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uk-UA" dirty="0" smtClean="0"/>
              <a:t>Неділя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5" r="32486"/>
          <a:stretch/>
        </p:blipFill>
        <p:spPr>
          <a:xfrm>
            <a:off x="581025" y="476672"/>
            <a:ext cx="1238250" cy="274320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8"/>
          <a:stretch/>
        </p:blipFill>
        <p:spPr>
          <a:xfrm flipH="1">
            <a:off x="7164288" y="376414"/>
            <a:ext cx="1786368" cy="28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3275856" y="558924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Увімкнути музичну </a:t>
            </a:r>
            <a:r>
              <a:rPr lang="uk-UA" dirty="0" err="1" smtClean="0"/>
              <a:t>фізкультхвилинку</a:t>
            </a:r>
            <a:r>
              <a:rPr lang="uk-UA" dirty="0" smtClean="0"/>
              <a:t> «Осінь»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57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Семеро </a:t>
            </a:r>
            <a:r>
              <a:rPr lang="ru-RU" dirty="0" err="1"/>
              <a:t>дітей</a:t>
            </a:r>
            <a:r>
              <a:rPr lang="ru-RU" dirty="0"/>
              <a:t> у </a:t>
            </a:r>
            <a:r>
              <a:rPr lang="ru-RU" dirty="0" err="1"/>
              <a:t>тижня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285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smtClean="0"/>
              <a:t>Семеро </a:t>
            </a:r>
            <a:r>
              <a:rPr lang="ru-RU" dirty="0" err="1"/>
              <a:t>дітей</a:t>
            </a:r>
            <a:r>
              <a:rPr lang="ru-RU" dirty="0"/>
              <a:t> у </a:t>
            </a:r>
            <a:r>
              <a:rPr lang="ru-RU" dirty="0" err="1"/>
              <a:t>тижня</a:t>
            </a:r>
            <a:r>
              <a:rPr lang="ru-RU" dirty="0"/>
              <a:t> — от </a:t>
            </a:r>
            <a:r>
              <a:rPr lang="ru-RU" dirty="0" err="1"/>
              <a:t>сімейка</a:t>
            </a:r>
            <a:r>
              <a:rPr lang="ru-RU" dirty="0"/>
              <a:t> </a:t>
            </a:r>
            <a:r>
              <a:rPr lang="ru-RU" dirty="0" err="1"/>
              <a:t>дивовижна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Аж </a:t>
            </a:r>
            <a:r>
              <a:rPr lang="ru-RU" dirty="0" err="1"/>
              <a:t>ніяк</a:t>
            </a:r>
            <a:r>
              <a:rPr lang="ru-RU" dirty="0"/>
              <a:t> не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тато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до купи </a:t>
            </a:r>
            <a:r>
              <a:rPr lang="ru-RU" dirty="0" err="1"/>
              <a:t>поскликати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Понеділок</a:t>
            </a:r>
            <a:r>
              <a:rPr lang="ru-RU" dirty="0"/>
              <a:t> </a:t>
            </a:r>
            <a:r>
              <a:rPr lang="ru-RU" dirty="0" err="1"/>
              <a:t>десь</a:t>
            </a:r>
            <a:r>
              <a:rPr lang="ru-RU" dirty="0"/>
              <a:t> </a:t>
            </a:r>
            <a:r>
              <a:rPr lang="ru-RU" dirty="0" err="1"/>
              <a:t>мандрує</a:t>
            </a:r>
            <a:r>
              <a:rPr lang="ru-RU" dirty="0"/>
              <a:t> і кота в </a:t>
            </a:r>
            <a:r>
              <a:rPr lang="ru-RU" dirty="0" err="1"/>
              <a:t>мішку</a:t>
            </a:r>
            <a:r>
              <a:rPr lang="ru-RU" dirty="0"/>
              <a:t> </a:t>
            </a:r>
            <a:r>
              <a:rPr lang="ru-RU" dirty="0" err="1"/>
              <a:t>пильнує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dirty="0" err="1"/>
              <a:t>вівторок</a:t>
            </a:r>
            <a:r>
              <a:rPr lang="ru-RU" dirty="0"/>
              <a:t> з </a:t>
            </a:r>
            <a:r>
              <a:rPr lang="ru-RU" dirty="0" err="1"/>
              <a:t>середою</a:t>
            </a:r>
            <a:r>
              <a:rPr lang="ru-RU" dirty="0"/>
              <a:t> </a:t>
            </a:r>
            <a:r>
              <a:rPr lang="ru-RU" dirty="0" err="1"/>
              <a:t>носять</a:t>
            </a:r>
            <a:r>
              <a:rPr lang="ru-RU" dirty="0"/>
              <a:t> решето з водою.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dirty="0" err="1"/>
              <a:t>четвер</a:t>
            </a:r>
            <a:r>
              <a:rPr lang="ru-RU" dirty="0"/>
              <a:t> </a:t>
            </a:r>
            <a:r>
              <a:rPr lang="ru-RU" dirty="0" err="1"/>
              <a:t>йде</a:t>
            </a:r>
            <a:r>
              <a:rPr lang="ru-RU" dirty="0"/>
              <a:t> до </a:t>
            </a:r>
            <a:r>
              <a:rPr lang="ru-RU" dirty="0" err="1"/>
              <a:t>п’ятниці</a:t>
            </a:r>
            <a:r>
              <a:rPr lang="ru-RU" dirty="0"/>
              <a:t> </a:t>
            </a:r>
            <a:r>
              <a:rPr lang="ru-RU" dirty="0" err="1"/>
              <a:t>випробувать</a:t>
            </a:r>
            <a:r>
              <a:rPr lang="ru-RU" dirty="0"/>
              <a:t> </a:t>
            </a:r>
            <a:r>
              <a:rPr lang="ru-RU" dirty="0" err="1"/>
              <a:t>кислиці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Задоволена</a:t>
            </a:r>
            <a:r>
              <a:rPr lang="ru-RU" dirty="0"/>
              <a:t> </a:t>
            </a:r>
            <a:r>
              <a:rPr lang="ru-RU" dirty="0" err="1"/>
              <a:t>субота</a:t>
            </a:r>
            <a:r>
              <a:rPr lang="ru-RU" dirty="0"/>
              <a:t>, аж </a:t>
            </a:r>
            <a:r>
              <a:rPr lang="ru-RU" dirty="0" err="1"/>
              <a:t>кипить</a:t>
            </a:r>
            <a:r>
              <a:rPr lang="ru-RU" dirty="0"/>
              <a:t> у </a:t>
            </a:r>
            <a:r>
              <a:rPr lang="ru-RU" dirty="0" err="1"/>
              <a:t>всіх</a:t>
            </a:r>
            <a:r>
              <a:rPr lang="ru-RU" dirty="0"/>
              <a:t> робота.</a:t>
            </a:r>
          </a:p>
          <a:p>
            <a:pPr marL="0" indent="0">
              <a:buNone/>
            </a:pPr>
            <a:r>
              <a:rPr lang="ru-RU" dirty="0"/>
              <a:t>Разом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пішли</a:t>
            </a:r>
            <a:r>
              <a:rPr lang="ru-RU" dirty="0"/>
              <a:t> </a:t>
            </a:r>
            <a:r>
              <a:rPr lang="ru-RU" dirty="0" err="1"/>
              <a:t>зраділі</a:t>
            </a:r>
            <a:r>
              <a:rPr lang="ru-RU" dirty="0"/>
              <a:t> </a:t>
            </a:r>
            <a:r>
              <a:rPr lang="ru-RU" dirty="0" err="1"/>
              <a:t>відпочити</a:t>
            </a:r>
            <a:r>
              <a:rPr lang="ru-RU" dirty="0"/>
              <a:t> до </a:t>
            </a:r>
            <a:r>
              <a:rPr lang="ru-RU" dirty="0" err="1"/>
              <a:t>неділі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5" name="TextBox 4">
            <a:hlinkClick r:id="rId2" action="ppaction://hlinkfile"/>
          </p:cNvPr>
          <p:cNvSpPr txBox="1"/>
          <p:nvPr/>
        </p:nvSpPr>
        <p:spPr>
          <a:xfrm>
            <a:off x="611560" y="4365104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Переглянути відео «Мишеня та сім днів тижня»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33" y="1340768"/>
            <a:ext cx="3224791" cy="35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648200" y="2204864"/>
            <a:ext cx="4495800" cy="226084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У </a:t>
            </a:r>
            <a:r>
              <a:rPr lang="ru-RU" dirty="0"/>
              <a:t>садок до </a:t>
            </a:r>
            <a:r>
              <a:rPr lang="ru-RU" dirty="0" err="1"/>
              <a:t>годівниці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Прилетіли</a:t>
            </a:r>
            <a:r>
              <a:rPr lang="ru-RU" dirty="0"/>
              <a:t> три </a:t>
            </a:r>
            <a:r>
              <a:rPr lang="ru-RU" dirty="0" err="1"/>
              <a:t>синиці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Потім</a:t>
            </a:r>
            <a:r>
              <a:rPr lang="ru-RU" dirty="0"/>
              <a:t> —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чотири</a:t>
            </a:r>
            <a:r>
              <a:rPr lang="ru-RU" dirty="0"/>
              <a:t> </a:t>
            </a:r>
            <a:r>
              <a:rPr lang="ru-RU" dirty="0" err="1"/>
              <a:t>птиці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птиць</a:t>
            </a:r>
            <a:r>
              <a:rPr lang="ru-RU" dirty="0"/>
              <a:t> на </a:t>
            </a:r>
            <a:r>
              <a:rPr lang="ru-RU" dirty="0" err="1"/>
              <a:t>годівниці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628800"/>
            <a:ext cx="4374363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35488" y="4509120"/>
            <a:ext cx="4608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+ 4 = 7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54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клад числа 7.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Дні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тижня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Обчислення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значень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виразів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27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Самостійна</a:t>
            </a:r>
            <a:r>
              <a:rPr lang="ru-RU" dirty="0"/>
              <a:t> </a:t>
            </a:r>
            <a:r>
              <a:rPr lang="ru-RU" dirty="0" smtClean="0"/>
              <a:t>робота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3068961"/>
            <a:ext cx="4038600" cy="50405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 smtClean="0"/>
              <a:t>Поставте</a:t>
            </a:r>
            <a:r>
              <a:rPr lang="ru-RU" dirty="0" smtClean="0"/>
              <a:t> </a:t>
            </a:r>
            <a:r>
              <a:rPr lang="ru-RU" dirty="0"/>
              <a:t>знаки «&gt;», «&lt;».</a:t>
            </a:r>
          </a:p>
          <a:p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1285876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57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85911761"/>
              </p:ext>
            </p:extLst>
          </p:nvPr>
        </p:nvGraphicFramePr>
        <p:xfrm>
          <a:off x="0" y="260648"/>
          <a:ext cx="9144000" cy="6408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659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 </a:t>
            </a:r>
            <a:r>
              <a:rPr lang="ru-RU" dirty="0" err="1"/>
              <a:t>світі</a:t>
            </a:r>
            <a:r>
              <a:rPr lang="ru-RU" dirty="0"/>
              <a:t> </a:t>
            </a:r>
            <a:r>
              <a:rPr lang="ru-RU" dirty="0" err="1" smtClean="0"/>
              <a:t>цікавого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824536" cy="4525963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 </a:t>
            </a:r>
            <a:r>
              <a:rPr lang="ru-RU" dirty="0"/>
              <a:t>А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відомо</a:t>
            </a:r>
            <a:r>
              <a:rPr lang="ru-RU" dirty="0"/>
              <a:t> вам, </a:t>
            </a:r>
            <a:r>
              <a:rPr lang="ru-RU" dirty="0" err="1"/>
              <a:t>що</a:t>
            </a:r>
            <a:r>
              <a:rPr lang="ru-RU" dirty="0"/>
              <a:t> в </a:t>
            </a:r>
            <a:r>
              <a:rPr lang="ru-RU" dirty="0" err="1"/>
              <a:t>сонечка</a:t>
            </a:r>
            <a:r>
              <a:rPr lang="ru-RU" dirty="0"/>
              <a:t> 7 </a:t>
            </a:r>
            <a:r>
              <a:rPr lang="ru-RU" dirty="0" err="1"/>
              <a:t>чорних</a:t>
            </a:r>
            <a:r>
              <a:rPr lang="ru-RU" dirty="0"/>
              <a:t> </a:t>
            </a:r>
            <a:r>
              <a:rPr lang="ru-RU" dirty="0" err="1"/>
              <a:t>крапок</a:t>
            </a:r>
            <a:r>
              <a:rPr lang="ru-RU" dirty="0"/>
              <a:t> на </a:t>
            </a:r>
            <a:r>
              <a:rPr lang="ru-RU" dirty="0" err="1"/>
              <a:t>червоних</a:t>
            </a:r>
            <a:r>
              <a:rPr lang="ru-RU" dirty="0"/>
              <a:t> </a:t>
            </a:r>
            <a:r>
              <a:rPr lang="ru-RU" dirty="0" err="1"/>
              <a:t>крильцях</a:t>
            </a:r>
            <a:r>
              <a:rPr lang="ru-RU" dirty="0"/>
              <a:t>? </a:t>
            </a:r>
            <a:r>
              <a:rPr lang="ru-RU" dirty="0" err="1"/>
              <a:t>Цікаво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народжуються</a:t>
            </a:r>
            <a:r>
              <a:rPr lang="ru-RU" dirty="0"/>
              <a:t> </a:t>
            </a:r>
            <a:r>
              <a:rPr lang="ru-RU" dirty="0" err="1"/>
              <a:t>ці</a:t>
            </a:r>
            <a:r>
              <a:rPr lang="ru-RU" dirty="0"/>
              <a:t> жучки без </a:t>
            </a:r>
            <a:r>
              <a:rPr lang="ru-RU" dirty="0" err="1"/>
              <a:t>крапок</a:t>
            </a:r>
            <a:r>
              <a:rPr lang="ru-RU" dirty="0"/>
              <a:t>. </a:t>
            </a:r>
            <a:r>
              <a:rPr lang="ru-RU" dirty="0" err="1"/>
              <a:t>Новонароджене</a:t>
            </a:r>
            <a:r>
              <a:rPr lang="ru-RU" dirty="0"/>
              <a:t> </a:t>
            </a:r>
            <a:r>
              <a:rPr lang="ru-RU" dirty="0" err="1"/>
              <a:t>сонечко</a:t>
            </a:r>
            <a:r>
              <a:rPr lang="ru-RU" dirty="0"/>
              <a:t> </a:t>
            </a:r>
            <a:r>
              <a:rPr lang="ru-RU" dirty="0" err="1"/>
              <a:t>сидить</a:t>
            </a:r>
            <a:r>
              <a:rPr lang="ru-RU" dirty="0"/>
              <a:t> </a:t>
            </a:r>
            <a:r>
              <a:rPr lang="ru-RU" dirty="0" err="1"/>
              <a:t>нерухомо</a:t>
            </a:r>
            <a:r>
              <a:rPr lang="ru-RU" dirty="0"/>
              <a:t> на </a:t>
            </a:r>
            <a:r>
              <a:rPr lang="ru-RU" dirty="0" err="1"/>
              <a:t>місці</a:t>
            </a:r>
            <a:r>
              <a:rPr lang="ru-RU" dirty="0"/>
              <a:t>. </a:t>
            </a:r>
            <a:r>
              <a:rPr lang="ru-RU" dirty="0" err="1"/>
              <a:t>Поступово</a:t>
            </a:r>
            <a:r>
              <a:rPr lang="ru-RU" dirty="0"/>
              <a:t> одна за </a:t>
            </a:r>
            <a:r>
              <a:rPr lang="ru-RU" dirty="0" err="1"/>
              <a:t>іншою</a:t>
            </a:r>
            <a:r>
              <a:rPr lang="ru-RU" dirty="0"/>
              <a:t> </a:t>
            </a:r>
            <a:r>
              <a:rPr lang="ru-RU" dirty="0" err="1"/>
              <a:t>починають</a:t>
            </a:r>
            <a:r>
              <a:rPr lang="ru-RU" dirty="0"/>
              <a:t> </a:t>
            </a:r>
            <a:r>
              <a:rPr lang="ru-RU" dirty="0" err="1"/>
              <a:t>з’являтися</a:t>
            </a:r>
            <a:r>
              <a:rPr lang="ru-RU" dirty="0"/>
              <a:t> </a:t>
            </a:r>
            <a:r>
              <a:rPr lang="ru-RU" dirty="0" err="1"/>
              <a:t>чорні</a:t>
            </a:r>
            <a:r>
              <a:rPr lang="ru-RU" dirty="0"/>
              <a:t> </a:t>
            </a:r>
            <a:r>
              <a:rPr lang="ru-RU" dirty="0" err="1"/>
              <a:t>крапки</a:t>
            </a:r>
            <a:r>
              <a:rPr lang="ru-RU" dirty="0"/>
              <a:t>.</a:t>
            </a:r>
          </a:p>
          <a:p>
            <a:r>
              <a:rPr lang="ru-RU" dirty="0" err="1"/>
              <a:t>Якщо</a:t>
            </a:r>
            <a:r>
              <a:rPr lang="ru-RU" dirty="0"/>
              <a:t> такого жучка </a:t>
            </a:r>
            <a:r>
              <a:rPr lang="ru-RU" dirty="0" err="1"/>
              <a:t>змусити</a:t>
            </a:r>
            <a:r>
              <a:rPr lang="ru-RU" dirty="0"/>
              <a:t> </a:t>
            </a:r>
            <a:r>
              <a:rPr lang="ru-RU" dirty="0" err="1"/>
              <a:t>рухатися</a:t>
            </a:r>
            <a:r>
              <a:rPr lang="ru-RU" dirty="0"/>
              <a:t>, </a:t>
            </a:r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поповзе</a:t>
            </a:r>
            <a:r>
              <a:rPr lang="ru-RU" dirty="0"/>
              <a:t>. І </a:t>
            </a:r>
            <a:r>
              <a:rPr lang="ru-RU" dirty="0" err="1"/>
              <a:t>крапок</a:t>
            </a:r>
            <a:r>
              <a:rPr lang="ru-RU" dirty="0"/>
              <a:t> у </a:t>
            </a:r>
            <a:r>
              <a:rPr lang="ru-RU" dirty="0" err="1"/>
              <a:t>нього</a:t>
            </a:r>
            <a:r>
              <a:rPr lang="ru-RU" dirty="0"/>
              <a:t> на </a:t>
            </a:r>
            <a:r>
              <a:rPr lang="ru-RU" dirty="0" err="1"/>
              <a:t>спині</a:t>
            </a:r>
            <a:r>
              <a:rPr lang="ru-RU" dirty="0"/>
              <a:t> буде </a:t>
            </a:r>
            <a:r>
              <a:rPr lang="ru-RU" dirty="0" err="1"/>
              <a:t>всього</a:t>
            </a:r>
            <a:r>
              <a:rPr lang="ru-RU" dirty="0"/>
              <a:t> </a:t>
            </a:r>
            <a:r>
              <a:rPr lang="ru-RU" dirty="0" err="1"/>
              <a:t>стільки</a:t>
            </a:r>
            <a:r>
              <a:rPr lang="ru-RU" dirty="0"/>
              <a:t>,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встигло</a:t>
            </a:r>
            <a:r>
              <a:rPr lang="ru-RU" dirty="0"/>
              <a:t> </a:t>
            </a:r>
            <a:r>
              <a:rPr lang="ru-RU" dirty="0" err="1"/>
              <a:t>з’явитися</a:t>
            </a:r>
            <a:r>
              <a:rPr lang="ru-RU" dirty="0"/>
              <a:t> до того, як жучок почав </a:t>
            </a:r>
            <a:r>
              <a:rPr lang="ru-RU" dirty="0" err="1"/>
              <a:t>повзати</a:t>
            </a:r>
            <a:r>
              <a:rPr lang="ru-RU" dirty="0"/>
              <a:t>. Тому ми </a:t>
            </a:r>
            <a:r>
              <a:rPr lang="ru-RU" dirty="0" err="1"/>
              <a:t>можемо</a:t>
            </a:r>
            <a:r>
              <a:rPr lang="ru-RU" dirty="0"/>
              <a:t> </a:t>
            </a:r>
            <a:r>
              <a:rPr lang="ru-RU" dirty="0" err="1"/>
              <a:t>зустріти</a:t>
            </a:r>
            <a:r>
              <a:rPr lang="ru-RU" dirty="0"/>
              <a:t> </a:t>
            </a:r>
            <a:r>
              <a:rPr lang="ru-RU" dirty="0" err="1"/>
              <a:t>сонечко</a:t>
            </a:r>
            <a:r>
              <a:rPr lang="ru-RU" dirty="0"/>
              <a:t> з 3; 4; 5 </a:t>
            </a:r>
            <a:r>
              <a:rPr lang="ru-RU" dirty="0" err="1"/>
              <a:t>крапками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72816"/>
            <a:ext cx="4215102" cy="2304256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47098">
            <a:off x="6233655" y="3605654"/>
            <a:ext cx="2058808" cy="33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3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 err="1"/>
              <a:t>Чого</a:t>
            </a:r>
            <a:r>
              <a:rPr lang="ru-RU" dirty="0"/>
              <a:t> </a:t>
            </a:r>
            <a:r>
              <a:rPr lang="ru-RU" dirty="0" err="1"/>
              <a:t>вчилися</a:t>
            </a:r>
            <a:r>
              <a:rPr lang="ru-RU" dirty="0"/>
              <a:t> на </a:t>
            </a:r>
            <a:r>
              <a:rPr lang="ru-RU" dirty="0" err="1"/>
              <a:t>уроці</a:t>
            </a:r>
            <a:r>
              <a:rPr lang="ru-RU" dirty="0"/>
              <a:t>?</a:t>
            </a:r>
          </a:p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/>
              <a:t>дізналися</a:t>
            </a:r>
            <a:r>
              <a:rPr lang="ru-RU" dirty="0"/>
              <a:t> нового?</a:t>
            </a:r>
          </a:p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/>
              <a:t>повторили?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56792"/>
            <a:ext cx="3333750" cy="33337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26" y="3406873"/>
            <a:ext cx="2356842" cy="31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388296" cy="4525963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сірої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чаплі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урок</a:t>
            </a:r>
          </a:p>
          <a:p>
            <a:pPr marL="0" indent="0">
              <a:buNone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Прилетіло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сорок.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них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дві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сороки</a:t>
            </a:r>
          </a:p>
          <a:p>
            <a:pPr marL="0" indent="0">
              <a:buNone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Приготували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уроки.</a:t>
            </a:r>
          </a:p>
          <a:p>
            <a:pPr marL="0" indent="0">
              <a:buNone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ледарів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-сорок</a:t>
            </a:r>
          </a:p>
          <a:p>
            <a:pPr marL="0" indent="0">
              <a:buNone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Прилетіло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урок?</a:t>
            </a:r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7" y="1221956"/>
            <a:ext cx="3040748" cy="4028992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356695"/>
            <a:ext cx="2596917" cy="23980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472" y="2852936"/>
            <a:ext cx="2596917" cy="239801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30" y="4941168"/>
            <a:ext cx="2199365" cy="169369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6216" y="5029370"/>
            <a:ext cx="2199365" cy="16936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4653136"/>
            <a:ext cx="3384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6-2=4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13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Лічба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предметів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від</a:t>
            </a:r>
            <a:r>
              <a:rPr lang="ru-RU" dirty="0">
                <a:effectLst/>
              </a:rPr>
              <a:t> 1 до 7;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ru-RU" dirty="0" err="1" smtClean="0">
                <a:effectLst/>
              </a:rPr>
              <a:t>від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7 до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5580112" y="1382538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376266" y="449230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7236296" y="2455129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395536" y="399389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3885065" y="3011357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1579277" y="2204864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2265750" y="4936666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«Засели </a:t>
            </a:r>
            <a:r>
              <a:rPr lang="ru-RU" dirty="0" err="1">
                <a:effectLst/>
              </a:rPr>
              <a:t>будиночки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pic>
        <p:nvPicPr>
          <p:cNvPr id="6" name="Объект 5" descr="http://subject.com.ua/lesson/mathematics/mathematics1/mathematics1.files/image031.jpg"/>
          <p:cNvPicPr>
            <a:picLocks noGrp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80920" cy="3168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1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Математичний</a:t>
            </a:r>
            <a:r>
              <a:rPr lang="ru-RU" dirty="0"/>
              <a:t> </a:t>
            </a:r>
            <a:r>
              <a:rPr lang="ru-RU" dirty="0" smtClean="0"/>
              <a:t>диктант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4077072"/>
            <a:ext cx="8229600" cy="2049091"/>
          </a:xfrm>
        </p:spPr>
        <p:txBody>
          <a:bodyPr/>
          <a:lstStyle/>
          <a:p>
            <a:r>
              <a:rPr lang="ru-RU" dirty="0" err="1" smtClean="0"/>
              <a:t>Запишіть</a:t>
            </a:r>
            <a:r>
              <a:rPr lang="ru-RU" dirty="0" smtClean="0"/>
              <a:t> </a:t>
            </a:r>
            <a:r>
              <a:rPr lang="ru-RU" dirty="0"/>
              <a:t>число, </a:t>
            </a:r>
            <a:r>
              <a:rPr lang="ru-RU" dirty="0" err="1"/>
              <a:t>наступне</a:t>
            </a:r>
            <a:r>
              <a:rPr lang="ru-RU" dirty="0"/>
              <a:t> до числа 1; 5.</a:t>
            </a:r>
          </a:p>
          <a:p>
            <a:r>
              <a:rPr lang="ru-RU" dirty="0" err="1" smtClean="0"/>
              <a:t>Запишіть</a:t>
            </a:r>
            <a:r>
              <a:rPr lang="ru-RU" dirty="0" smtClean="0"/>
              <a:t> </a:t>
            </a:r>
            <a:r>
              <a:rPr lang="ru-RU" dirty="0"/>
              <a:t>число, </a:t>
            </a:r>
            <a:r>
              <a:rPr lang="ru-RU" dirty="0" err="1"/>
              <a:t>попереднє</a:t>
            </a:r>
            <a:r>
              <a:rPr lang="ru-RU" dirty="0"/>
              <a:t> до числа 4; 2.</a:t>
            </a:r>
          </a:p>
          <a:p>
            <a:r>
              <a:rPr lang="ru-RU" dirty="0" err="1" smtClean="0"/>
              <a:t>Запишіть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сусідів</a:t>
            </a:r>
            <a:r>
              <a:rPr lang="ru-RU" dirty="0"/>
              <a:t>» числа 6.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140295"/>
            <a:ext cx="4032448" cy="310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Робота з </a:t>
            </a:r>
            <a:r>
              <a:rPr lang="ru-RU" dirty="0" err="1"/>
              <a:t>предметними</a:t>
            </a:r>
            <a:r>
              <a:rPr lang="ru-RU" dirty="0"/>
              <a:t> </a:t>
            </a:r>
            <a:r>
              <a:rPr lang="ru-RU" dirty="0" err="1" smtClean="0"/>
              <a:t>малюнками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600201"/>
            <a:ext cx="4316288" cy="334096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Жук </a:t>
            </a:r>
            <a:r>
              <a:rPr lang="ru-RU" dirty="0" err="1"/>
              <a:t>розставляв</a:t>
            </a:r>
            <a:r>
              <a:rPr lang="ru-RU" dirty="0"/>
              <a:t> </a:t>
            </a:r>
            <a:r>
              <a:rPr lang="ru-RU" dirty="0" err="1"/>
              <a:t>іграшки</a:t>
            </a:r>
            <a:r>
              <a:rPr lang="ru-RU" dirty="0"/>
              <a:t> по порядку, але </a:t>
            </a:r>
            <a:r>
              <a:rPr lang="ru-RU" dirty="0" err="1"/>
              <a:t>збився</a:t>
            </a:r>
            <a:r>
              <a:rPr lang="ru-RU" dirty="0"/>
              <a:t>. </a:t>
            </a:r>
            <a:r>
              <a:rPr lang="ru-RU" dirty="0" err="1"/>
              <a:t>Допоможіть</a:t>
            </a:r>
            <a:r>
              <a:rPr lang="ru-RU" dirty="0"/>
              <a:t> </a:t>
            </a:r>
            <a:r>
              <a:rPr lang="ru-RU" dirty="0" err="1"/>
              <a:t>йому</a:t>
            </a:r>
            <a:r>
              <a:rPr lang="ru-RU" dirty="0"/>
              <a:t>.</a:t>
            </a:r>
          </a:p>
          <a:p>
            <a:r>
              <a:rPr lang="ru-RU" dirty="0" err="1" smtClean="0"/>
              <a:t>Розставити</a:t>
            </a:r>
            <a:r>
              <a:rPr lang="en-US" dirty="0" smtClean="0"/>
              <a:t> </a:t>
            </a:r>
            <a:r>
              <a:rPr lang="ru-RU" dirty="0" err="1" smtClean="0"/>
              <a:t>малюнки</a:t>
            </a:r>
            <a:r>
              <a:rPr lang="ru-RU" dirty="0" smtClean="0"/>
              <a:t> </a:t>
            </a:r>
            <a:r>
              <a:rPr lang="ru-RU" dirty="0"/>
              <a:t>по порядку. </a:t>
            </a:r>
            <a:endParaRPr lang="en-US" dirty="0" smtClean="0"/>
          </a:p>
          <a:p>
            <a:r>
              <a:rPr lang="uk-UA" dirty="0" smtClean="0"/>
              <a:t>Хто за ким розташувався?</a:t>
            </a:r>
          </a:p>
          <a:p>
            <a:r>
              <a:rPr lang="ru-RU" dirty="0" err="1" smtClean="0"/>
              <a:t>Кількісна</a:t>
            </a:r>
            <a:r>
              <a:rPr lang="ru-RU" dirty="0" smtClean="0"/>
              <a:t> та </a:t>
            </a:r>
            <a:r>
              <a:rPr lang="ru-RU" dirty="0" err="1" smtClean="0"/>
              <a:t>порядкова</a:t>
            </a:r>
            <a:r>
              <a:rPr lang="ru-RU" dirty="0" smtClean="0"/>
              <a:t> </a:t>
            </a:r>
            <a:r>
              <a:rPr lang="ru-RU" dirty="0" err="1" smtClean="0"/>
              <a:t>лічба</a:t>
            </a:r>
            <a:r>
              <a:rPr lang="ru-RU" dirty="0" smtClean="0"/>
              <a:t>, </a:t>
            </a:r>
            <a:r>
              <a:rPr lang="ru-RU" dirty="0" err="1" smtClean="0"/>
              <a:t>знаходження</a:t>
            </a:r>
            <a:r>
              <a:rPr lang="ru-RU" dirty="0" smtClean="0"/>
              <a:t> </a:t>
            </a:r>
            <a:r>
              <a:rPr lang="ru-RU" dirty="0" err="1"/>
              <a:t>наступного</a:t>
            </a:r>
            <a:r>
              <a:rPr lang="ru-RU" dirty="0"/>
              <a:t> й </a:t>
            </a:r>
            <a:r>
              <a:rPr lang="ru-RU" dirty="0" err="1"/>
              <a:t>попереднього</a:t>
            </a:r>
            <a:r>
              <a:rPr lang="ru-RU" dirty="0"/>
              <a:t> чисел, </a:t>
            </a:r>
            <a:r>
              <a:rPr lang="ru-RU" dirty="0" err="1"/>
              <a:t>сусідів</a:t>
            </a:r>
            <a:r>
              <a:rPr lang="ru-RU" dirty="0"/>
              <a:t> числа.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68760"/>
            <a:ext cx="1940024" cy="1940024"/>
          </a:xfrm>
        </p:spPr>
      </p:pic>
      <p:sp>
        <p:nvSpPr>
          <p:cNvPr id="6" name="TextBox 5"/>
          <p:cNvSpPr txBox="1"/>
          <p:nvPr/>
        </p:nvSpPr>
        <p:spPr>
          <a:xfrm>
            <a:off x="7488324" y="2204864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9" y="2770526"/>
            <a:ext cx="1224136" cy="13328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2945" y="343694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005064"/>
            <a:ext cx="1829114" cy="22071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0513" y="5301208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45143" y="3004677"/>
            <a:ext cx="1500580" cy="20007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16416" y="4019178"/>
            <a:ext cx="63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4008" y="1496891"/>
            <a:ext cx="1428750" cy="1905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83199" y="2666529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6136" y="4021038"/>
            <a:ext cx="2780928" cy="2780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85013" y="553204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ru-RU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546426"/>
            <a:ext cx="1673104" cy="20403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31840" y="5661248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25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Шифрувальник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2498" y="5661248"/>
            <a:ext cx="9036496" cy="936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 smtClean="0"/>
              <a:t>Обчислити</a:t>
            </a:r>
            <a:r>
              <a:rPr lang="ru-RU" dirty="0" smtClean="0"/>
              <a:t> </a:t>
            </a:r>
            <a:r>
              <a:rPr lang="ru-RU" dirty="0" err="1"/>
              <a:t>приклади</a:t>
            </a:r>
            <a:r>
              <a:rPr lang="ru-RU" dirty="0"/>
              <a:t>, </a:t>
            </a:r>
            <a:r>
              <a:rPr lang="ru-RU" dirty="0" smtClean="0"/>
              <a:t> </a:t>
            </a:r>
            <a:r>
              <a:rPr lang="ru-RU" dirty="0"/>
              <a:t>над цифрами </a:t>
            </a:r>
            <a:r>
              <a:rPr lang="ru-RU" dirty="0" err="1" smtClean="0"/>
              <a:t>знайти</a:t>
            </a:r>
            <a:r>
              <a:rPr lang="ru-RU" dirty="0" smtClean="0"/>
              <a:t> </a:t>
            </a:r>
            <a:r>
              <a:rPr lang="ru-RU" dirty="0"/>
              <a:t>букву і </a:t>
            </a:r>
            <a:r>
              <a:rPr lang="ru-RU" dirty="0" err="1" smtClean="0"/>
              <a:t>скласти</a:t>
            </a:r>
            <a:r>
              <a:rPr lang="ru-RU" dirty="0" smtClean="0"/>
              <a:t> </a:t>
            </a:r>
            <a:r>
              <a:rPr lang="ru-RU" dirty="0"/>
              <a:t>слово</a:t>
            </a:r>
            <a:r>
              <a:rPr lang="ru-RU" dirty="0" smtClean="0"/>
              <a:t>.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47779809"/>
              </p:ext>
            </p:extLst>
          </p:nvPr>
        </p:nvGraphicFramePr>
        <p:xfrm>
          <a:off x="1619672" y="2564904"/>
          <a:ext cx="6192688" cy="3013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74046"/>
              </p:ext>
            </p:extLst>
          </p:nvPr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М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О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К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І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Д 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ru-RU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82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Заселіть</a:t>
            </a:r>
            <a:r>
              <a:rPr lang="ru-RU" dirty="0"/>
              <a:t> </a:t>
            </a:r>
            <a:r>
              <a:rPr lang="ru-RU" dirty="0" err="1"/>
              <a:t>вільні</a:t>
            </a:r>
            <a:r>
              <a:rPr lang="ru-RU" dirty="0"/>
              <a:t> </a:t>
            </a:r>
            <a:r>
              <a:rPr lang="ru-RU" dirty="0" err="1"/>
              <a:t>квартири</a:t>
            </a:r>
            <a:r>
              <a:rPr lang="ru-RU" dirty="0"/>
              <a:t> у </a:t>
            </a:r>
            <a:r>
              <a:rPr lang="ru-RU" dirty="0" err="1"/>
              <a:t>чарівних</a:t>
            </a:r>
            <a:r>
              <a:rPr lang="ru-RU" dirty="0"/>
              <a:t> </a:t>
            </a:r>
            <a:r>
              <a:rPr lang="ru-RU" dirty="0" err="1"/>
              <a:t>будиночках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62" y="1412777"/>
            <a:ext cx="7092421" cy="33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07046" y="4797152"/>
            <a:ext cx="89289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ru-RU" b="1" dirty="0" err="1" smtClean="0"/>
              <a:t>Які</a:t>
            </a:r>
            <a:r>
              <a:rPr lang="ru-RU" b="1" dirty="0" smtClean="0"/>
              <a:t> </a:t>
            </a:r>
            <a:r>
              <a:rPr lang="ru-RU" b="1" dirty="0"/>
              <a:t>числа </a:t>
            </a:r>
            <a:r>
              <a:rPr lang="ru-RU" b="1" dirty="0" err="1"/>
              <a:t>живуть</a:t>
            </a:r>
            <a:r>
              <a:rPr lang="ru-RU" b="1" dirty="0"/>
              <a:t> у </a:t>
            </a:r>
            <a:r>
              <a:rPr lang="ru-RU" b="1" dirty="0" err="1"/>
              <a:t>цих</a:t>
            </a:r>
            <a:r>
              <a:rPr lang="ru-RU" b="1" dirty="0"/>
              <a:t> </a:t>
            </a:r>
            <a:r>
              <a:rPr lang="ru-RU" b="1" dirty="0" err="1"/>
              <a:t>чарівних</a:t>
            </a:r>
            <a:r>
              <a:rPr lang="ru-RU" b="1" dirty="0"/>
              <a:t> </a:t>
            </a:r>
            <a:r>
              <a:rPr lang="ru-RU" b="1" dirty="0" err="1"/>
              <a:t>будиночках</a:t>
            </a:r>
            <a:r>
              <a:rPr lang="ru-RU" b="1" dirty="0"/>
              <a:t>?</a:t>
            </a:r>
          </a:p>
          <a:p>
            <a:pPr marL="342900" indent="-342900">
              <a:buFont typeface="+mj-lt"/>
              <a:buAutoNum type="arabicParenR"/>
            </a:pPr>
            <a:r>
              <a:rPr lang="ru-RU" b="1" dirty="0" err="1" smtClean="0"/>
              <a:t>Перевірте</a:t>
            </a:r>
            <a:r>
              <a:rPr lang="ru-RU" b="1" dirty="0"/>
              <a:t>, </a:t>
            </a:r>
            <a:r>
              <a:rPr lang="ru-RU" b="1" dirty="0" err="1"/>
              <a:t>чи</a:t>
            </a:r>
            <a:r>
              <a:rPr lang="ru-RU" b="1" dirty="0"/>
              <a:t> правильно заселили </a:t>
            </a:r>
            <a:r>
              <a:rPr lang="ru-RU" b="1" dirty="0" err="1"/>
              <a:t>квартири</a:t>
            </a:r>
            <a:r>
              <a:rPr lang="ru-RU" b="1" dirty="0"/>
              <a:t> у </a:t>
            </a:r>
            <a:r>
              <a:rPr lang="ru-RU" b="1" dirty="0" err="1"/>
              <a:t>першому</a:t>
            </a:r>
            <a:r>
              <a:rPr lang="ru-RU" b="1" dirty="0"/>
              <a:t> </a:t>
            </a:r>
            <a:r>
              <a:rPr lang="ru-RU" b="1" dirty="0" err="1"/>
              <a:t>будиночку</a:t>
            </a:r>
            <a:r>
              <a:rPr lang="ru-RU" b="1" dirty="0"/>
              <a:t>.</a:t>
            </a:r>
          </a:p>
          <a:p>
            <a:pPr marL="342900" indent="-342900">
              <a:buFont typeface="+mj-lt"/>
              <a:buAutoNum type="arabicParenR"/>
            </a:pPr>
            <a:r>
              <a:rPr lang="ru-RU" b="1" dirty="0" err="1" smtClean="0"/>
              <a:t>Заселіть</a:t>
            </a:r>
            <a:r>
              <a:rPr lang="ru-RU" b="1" dirty="0" smtClean="0"/>
              <a:t> </a:t>
            </a:r>
            <a:r>
              <a:rPr lang="ru-RU" b="1" dirty="0" err="1"/>
              <a:t>вільні</a:t>
            </a:r>
            <a:r>
              <a:rPr lang="ru-RU" b="1" dirty="0"/>
              <a:t> </a:t>
            </a:r>
            <a:r>
              <a:rPr lang="ru-RU" b="1" dirty="0" err="1"/>
              <a:t>квартири</a:t>
            </a:r>
            <a:r>
              <a:rPr lang="ru-RU" b="1" dirty="0"/>
              <a:t> у другому </a:t>
            </a:r>
            <a:r>
              <a:rPr lang="ru-RU" b="1" dirty="0" err="1"/>
              <a:t>будиночку</a:t>
            </a:r>
            <a:r>
              <a:rPr lang="ru-RU" b="1" dirty="0"/>
              <a:t>.</a:t>
            </a:r>
          </a:p>
          <a:p>
            <a:pPr marL="342900" indent="-342900">
              <a:buFont typeface="+mj-lt"/>
              <a:buAutoNum type="arabicParenR"/>
            </a:pPr>
            <a:r>
              <a:rPr lang="ru-RU" b="1" dirty="0" err="1" smtClean="0"/>
              <a:t>Розгляньте</a:t>
            </a:r>
            <a:r>
              <a:rPr lang="ru-RU" b="1" dirty="0" smtClean="0"/>
              <a:t> </a:t>
            </a:r>
            <a:r>
              <a:rPr lang="ru-RU" b="1" dirty="0" err="1"/>
              <a:t>третій</a:t>
            </a:r>
            <a:r>
              <a:rPr lang="ru-RU" b="1" dirty="0"/>
              <a:t> </a:t>
            </a:r>
            <a:r>
              <a:rPr lang="ru-RU" b="1" dirty="0" err="1"/>
              <a:t>будиночок</a:t>
            </a:r>
            <a:r>
              <a:rPr lang="ru-RU" b="1" dirty="0"/>
              <a:t>. На </a:t>
            </a:r>
            <a:r>
              <a:rPr lang="ru-RU" b="1" dirty="0" err="1"/>
              <a:t>якому</a:t>
            </a:r>
            <a:r>
              <a:rPr lang="ru-RU" b="1" dirty="0"/>
              <a:t> </a:t>
            </a:r>
            <a:r>
              <a:rPr lang="ru-RU" b="1" dirty="0" err="1"/>
              <a:t>поверсі</a:t>
            </a:r>
            <a:r>
              <a:rPr lang="ru-RU" b="1" dirty="0"/>
              <a:t> </a:t>
            </a:r>
            <a:r>
              <a:rPr lang="ru-RU" b="1" dirty="0" err="1"/>
              <a:t>немає</a:t>
            </a:r>
            <a:r>
              <a:rPr lang="ru-RU" b="1" dirty="0"/>
              <a:t> </a:t>
            </a:r>
            <a:r>
              <a:rPr lang="ru-RU" b="1" dirty="0" err="1"/>
              <a:t>вільних</a:t>
            </a:r>
            <a:r>
              <a:rPr lang="ru-RU" b="1" dirty="0"/>
              <a:t> квартир?</a:t>
            </a:r>
          </a:p>
          <a:p>
            <a:pPr marL="342900" indent="-342900">
              <a:buFont typeface="+mj-lt"/>
              <a:buAutoNum type="arabicParenR"/>
            </a:pPr>
            <a:r>
              <a:rPr lang="ru-RU" b="1" dirty="0" smtClean="0"/>
              <a:t>Додайте </a:t>
            </a:r>
            <a:r>
              <a:rPr lang="ru-RU" b="1" dirty="0"/>
              <a:t>числа, </a:t>
            </a:r>
            <a:r>
              <a:rPr lang="ru-RU" b="1" dirty="0" err="1"/>
              <a:t>що</a:t>
            </a:r>
            <a:r>
              <a:rPr lang="ru-RU" b="1" dirty="0"/>
              <a:t> </a:t>
            </a:r>
            <a:r>
              <a:rPr lang="ru-RU" b="1" dirty="0" err="1"/>
              <a:t>мешкають</a:t>
            </a:r>
            <a:r>
              <a:rPr lang="ru-RU" b="1" dirty="0"/>
              <a:t> на </a:t>
            </a:r>
            <a:r>
              <a:rPr lang="ru-RU" b="1" dirty="0" err="1"/>
              <a:t>цьому</a:t>
            </a:r>
            <a:r>
              <a:rPr lang="ru-RU" b="1" dirty="0"/>
              <a:t> </a:t>
            </a:r>
            <a:r>
              <a:rPr lang="ru-RU" b="1" dirty="0" err="1"/>
              <a:t>поверсі</a:t>
            </a:r>
            <a:r>
              <a:rPr lang="ru-RU" b="1" dirty="0"/>
              <a:t>.</a:t>
            </a:r>
          </a:p>
          <a:p>
            <a:pPr marL="342900" indent="-342900">
              <a:buFont typeface="+mj-lt"/>
              <a:buAutoNum type="arabicParenR"/>
            </a:pPr>
            <a:r>
              <a:rPr lang="ru-RU" b="1" dirty="0" smtClean="0"/>
              <a:t>Яке </a:t>
            </a:r>
            <a:r>
              <a:rPr lang="ru-RU" b="1" dirty="0"/>
              <a:t>ж число </a:t>
            </a:r>
            <a:r>
              <a:rPr lang="ru-RU" b="1" dirty="0" err="1"/>
              <a:t>живе</a:t>
            </a:r>
            <a:r>
              <a:rPr lang="ru-RU" b="1" dirty="0"/>
              <a:t> у </a:t>
            </a:r>
            <a:r>
              <a:rPr lang="ru-RU" b="1" dirty="0" err="1"/>
              <a:t>цьому</a:t>
            </a:r>
            <a:r>
              <a:rPr lang="ru-RU" b="1" dirty="0"/>
              <a:t> </a:t>
            </a:r>
            <a:r>
              <a:rPr lang="ru-RU" b="1" dirty="0" err="1"/>
              <a:t>будиночку</a:t>
            </a:r>
            <a:r>
              <a:rPr lang="ru-RU" b="1" dirty="0"/>
              <a:t>? </a:t>
            </a:r>
            <a:r>
              <a:rPr lang="ru-RU" b="1" dirty="0" err="1"/>
              <a:t>Заселіть</a:t>
            </a:r>
            <a:r>
              <a:rPr lang="ru-RU" b="1" dirty="0"/>
              <a:t> </a:t>
            </a:r>
            <a:r>
              <a:rPr lang="ru-RU" b="1" dirty="0" err="1"/>
              <a:t>вільні</a:t>
            </a:r>
            <a:r>
              <a:rPr lang="ru-RU" b="1" dirty="0"/>
              <a:t> </a:t>
            </a:r>
            <a:r>
              <a:rPr lang="ru-RU" b="1" dirty="0" err="1"/>
              <a:t>квартири</a:t>
            </a:r>
            <a:r>
              <a:rPr lang="ru-RU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562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580</TotalTime>
  <Words>758</Words>
  <Application>Microsoft Office PowerPoint</Application>
  <PresentationFormat>Экран (4:3)</PresentationFormat>
  <Paragraphs>163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Academic_ID07</vt:lpstr>
      <vt:lpstr>Математика</vt:lpstr>
      <vt:lpstr>Склад числа 7. Дні тижня. Обчислення значень виразів</vt:lpstr>
      <vt:lpstr>Весела лічба</vt:lpstr>
      <vt:lpstr>Лічба предметів від 1 до 7;  від 7 до 1</vt:lpstr>
      <vt:lpstr>Гра «Засели будиночки»</vt:lpstr>
      <vt:lpstr>Математичний диктант</vt:lpstr>
      <vt:lpstr>Робота з предметними малюнками</vt:lpstr>
      <vt:lpstr>Гра «Шифрувальник»</vt:lpstr>
      <vt:lpstr>Заселіть вільні квартири у чарівних будиночках</vt:lpstr>
      <vt:lpstr>Скільки горобчиків у кожному кружечку? </vt:lpstr>
      <vt:lpstr>Які монети ви бачите?</vt:lpstr>
      <vt:lpstr>Обчисліть</vt:lpstr>
      <vt:lpstr>Загадки</vt:lpstr>
      <vt:lpstr>Загадка</vt:lpstr>
      <vt:lpstr>Дні тижня</vt:lpstr>
      <vt:lpstr>Загадки</vt:lpstr>
      <vt:lpstr>Фізкультхвилинка </vt:lpstr>
      <vt:lpstr>Семеро дітей у тижня</vt:lpstr>
      <vt:lpstr>Весела задача</vt:lpstr>
      <vt:lpstr>Самостійна робота</vt:lpstr>
      <vt:lpstr>Презентация PowerPoint</vt:lpstr>
      <vt:lpstr>У світі цікавого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65</cp:revision>
  <dcterms:created xsi:type="dcterms:W3CDTF">2015-02-01T14:23:41Z</dcterms:created>
  <dcterms:modified xsi:type="dcterms:W3CDTF">2015-02-21T20:32:39Z</dcterms:modified>
</cp:coreProperties>
</file>